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706" r:id="rId2"/>
    <p:sldId id="1062" r:id="rId3"/>
    <p:sldId id="1063" r:id="rId4"/>
    <p:sldId id="1064" r:id="rId5"/>
    <p:sldId id="1065" r:id="rId6"/>
    <p:sldId id="1066" r:id="rId7"/>
    <p:sldId id="1067" r:id="rId8"/>
    <p:sldId id="1068" r:id="rId9"/>
    <p:sldId id="1069" r:id="rId10"/>
    <p:sldId id="1070" r:id="rId11"/>
    <p:sldId id="1071" r:id="rId12"/>
    <p:sldId id="1072" r:id="rId13"/>
    <p:sldId id="1073" r:id="rId14"/>
    <p:sldId id="1074" r:id="rId15"/>
    <p:sldId id="1075" r:id="rId16"/>
    <p:sldId id="1076" r:id="rId17"/>
    <p:sldId id="1077" r:id="rId18"/>
    <p:sldId id="1078" r:id="rId19"/>
    <p:sldId id="1079" r:id="rId20"/>
    <p:sldId id="1080" r:id="rId21"/>
    <p:sldId id="1081" r:id="rId22"/>
    <p:sldId id="1059" r:id="rId23"/>
  </p:sldIdLst>
  <p:sldSz cx="9144000" cy="5143500" type="screen16x9"/>
  <p:notesSz cx="7315200" cy="96012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2D0FDD-0969-4D6A-A8CC-310A4A20E751}">
          <p14:sldIdLst>
            <p14:sldId id="706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8C2"/>
    <a:srgbClr val="D6DCE5"/>
    <a:srgbClr val="065391"/>
    <a:srgbClr val="17375E"/>
    <a:srgbClr val="C6D9F1"/>
    <a:srgbClr val="2A597D"/>
    <a:srgbClr val="DAA600"/>
    <a:srgbClr val="CC3300"/>
    <a:srgbClr val="12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4" autoAdjust="0"/>
    <p:restoredTop sz="91301" autoAdjust="0"/>
  </p:normalViewPr>
  <p:slideViewPr>
    <p:cSldViewPr snapToObjects="1">
      <p:cViewPr varScale="1">
        <p:scale>
          <a:sx n="139" d="100"/>
          <a:sy n="139" d="100"/>
        </p:scale>
        <p:origin x="904" y="160"/>
      </p:cViewPr>
      <p:guideLst>
        <p:guide orient="horz" pos="1260"/>
        <p:guide pos="2880"/>
      </p:guideLst>
    </p:cSldViewPr>
  </p:slideViewPr>
  <p:outlineViewPr>
    <p:cViewPr>
      <p:scale>
        <a:sx n="33" d="100"/>
        <a:sy n="33" d="100"/>
      </p:scale>
      <p:origin x="0" y="57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0"/>
    </p:cViewPr>
  </p:sorterViewPr>
  <p:notesViewPr>
    <p:cSldViewPr snapToObjects="1">
      <p:cViewPr varScale="1">
        <p:scale>
          <a:sx n="91" d="100"/>
          <a:sy n="91" d="100"/>
        </p:scale>
        <p:origin x="-1680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E823A-B839-4AD1-B99B-05DB87FDB1D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</dgm:pt>
    <dgm:pt modelId="{2A4F6ED1-93C6-436B-99D1-E8155CC0C0C4}">
      <dgm:prSet phldrT="[Text]"/>
      <dgm:spPr>
        <a:solidFill>
          <a:srgbClr val="0070C0"/>
        </a:solidFill>
      </dgm:spPr>
      <dgm:t>
        <a:bodyPr/>
        <a:lstStyle/>
        <a:p>
          <a:r>
            <a:rPr lang="en-US" b="1" smtClean="0"/>
            <a:t>Agility</a:t>
          </a:r>
          <a:endParaRPr lang="en-US"/>
        </a:p>
      </dgm:t>
    </dgm:pt>
    <dgm:pt modelId="{1A6D0C4E-0623-42F8-BAFC-9D48A7603B36}" type="parTrans" cxnId="{03570753-51C9-4884-BEBD-52F10D1E1195}">
      <dgm:prSet/>
      <dgm:spPr/>
      <dgm:t>
        <a:bodyPr/>
        <a:lstStyle/>
        <a:p>
          <a:endParaRPr lang="en-US"/>
        </a:p>
      </dgm:t>
    </dgm:pt>
    <dgm:pt modelId="{0259696C-EA84-4FB7-A6C6-6CD7D4BE85BF}" type="sibTrans" cxnId="{03570753-51C9-4884-BEBD-52F10D1E119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2EF48A49-0FD8-4DF1-9120-EE6425A9E165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 smtClean="0"/>
            <a:t>Self-sufficiency</a:t>
          </a:r>
          <a:endParaRPr lang="en-US" dirty="0"/>
        </a:p>
      </dgm:t>
    </dgm:pt>
    <dgm:pt modelId="{644FBE6A-75A5-4B75-9E9E-92AB407CAC6C}" type="parTrans" cxnId="{30F26E5B-DA61-41EC-890F-E0726B3041FD}">
      <dgm:prSet/>
      <dgm:spPr/>
      <dgm:t>
        <a:bodyPr/>
        <a:lstStyle/>
        <a:p>
          <a:endParaRPr lang="en-US"/>
        </a:p>
      </dgm:t>
    </dgm:pt>
    <dgm:pt modelId="{1036B2E9-035B-40AA-9FF4-8869A34A93D0}" type="sibTrans" cxnId="{30F26E5B-DA61-41EC-890F-E0726B3041F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9D761695-6E86-408D-A25F-DA5B784D5707}">
      <dgm:prSet phldrT="[Text]"/>
      <dgm:spPr>
        <a:solidFill>
          <a:srgbClr val="0070C0"/>
        </a:solidFill>
      </dgm:spPr>
      <dgm:t>
        <a:bodyPr/>
        <a:lstStyle/>
        <a:p>
          <a:r>
            <a:rPr lang="en-US" b="1" smtClean="0"/>
            <a:t>Portability</a:t>
          </a:r>
          <a:endParaRPr lang="en-US" dirty="0"/>
        </a:p>
      </dgm:t>
    </dgm:pt>
    <dgm:pt modelId="{D9E71B1D-1EDA-43B4-A99C-61A0B5BBA54A}" type="sibTrans" cxnId="{FAE96694-5D89-49FB-B257-5BCAA0E366AA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196BCE-E290-483A-827A-8C4F1B06812D}" type="parTrans" cxnId="{FAE96694-5D89-49FB-B257-5BCAA0E366AA}">
      <dgm:prSet/>
      <dgm:spPr/>
      <dgm:t>
        <a:bodyPr/>
        <a:lstStyle/>
        <a:p>
          <a:endParaRPr lang="en-US"/>
        </a:p>
      </dgm:t>
    </dgm:pt>
    <dgm:pt modelId="{D660ADBB-6E27-4CCB-A3CA-59E6CDBD1181}" type="pres">
      <dgm:prSet presAssocID="{C6CE823A-B839-4AD1-B99B-05DB87FDB1DC}" presName="cycle" presStyleCnt="0">
        <dgm:presLayoutVars>
          <dgm:dir/>
          <dgm:resizeHandles val="exact"/>
        </dgm:presLayoutVars>
      </dgm:prSet>
      <dgm:spPr/>
    </dgm:pt>
    <dgm:pt modelId="{DC23EA3F-56FE-4F5B-8645-025803603A55}" type="pres">
      <dgm:prSet presAssocID="{2A4F6ED1-93C6-436B-99D1-E8155CC0C0C4}" presName="node" presStyleLbl="node1" presStyleIdx="0" presStyleCnt="3" custRadScaleRad="93846" custRadScaleInc="2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747733-0A88-48FA-B50A-14303EA9B4CA}" type="pres">
      <dgm:prSet presAssocID="{0259696C-EA84-4FB7-A6C6-6CD7D4BE85B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A156BFF-7FAE-4B3B-96FD-499517A8D297}" type="pres">
      <dgm:prSet presAssocID="{0259696C-EA84-4FB7-A6C6-6CD7D4BE85B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28D622B-D725-43C4-B656-55A9E7E7172F}" type="pres">
      <dgm:prSet presAssocID="{2EF48A49-0FD8-4DF1-9120-EE6425A9E165}" presName="node" presStyleLbl="node1" presStyleIdx="1" presStyleCnt="3" custRadScaleRad="97059" custRadScaleInc="-52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5EA06-8551-487E-8A39-96C89D60598B}" type="pres">
      <dgm:prSet presAssocID="{1036B2E9-035B-40AA-9FF4-8869A34A93D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396554E-553F-4783-A96E-D6D06401A268}" type="pres">
      <dgm:prSet presAssocID="{1036B2E9-035B-40AA-9FF4-8869A34A93D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0AF352-C417-4AC1-AD70-65375AFAD582}" type="pres">
      <dgm:prSet presAssocID="{9D761695-6E86-408D-A25F-DA5B784D5707}" presName="node" presStyleLbl="node1" presStyleIdx="2" presStyleCnt="3" custRadScaleRad="91849" custRadScaleInc="25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6F30B-2E42-4093-8237-63F3C7F918EA}" type="pres">
      <dgm:prSet presAssocID="{D9E71B1D-1EDA-43B4-A99C-61A0B5BBA54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C2D2FAE-590D-4AED-967E-944F44F09E93}" type="pres">
      <dgm:prSet presAssocID="{D9E71B1D-1EDA-43B4-A99C-61A0B5BBA54A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10C0E9D-DA67-4801-BB8B-9DF6A63039E3}" type="presOf" srcId="{2EF48A49-0FD8-4DF1-9120-EE6425A9E165}" destId="{E28D622B-D725-43C4-B656-55A9E7E7172F}" srcOrd="0" destOrd="0" presId="urn:microsoft.com/office/officeart/2005/8/layout/cycle2"/>
    <dgm:cxn modelId="{29335A27-A79F-4A97-890B-85446D6ABBF7}" type="presOf" srcId="{0259696C-EA84-4FB7-A6C6-6CD7D4BE85BF}" destId="{CA156BFF-7FAE-4B3B-96FD-499517A8D297}" srcOrd="1" destOrd="0" presId="urn:microsoft.com/office/officeart/2005/8/layout/cycle2"/>
    <dgm:cxn modelId="{76016B28-EB64-4583-8B6D-78744D0C3634}" type="presOf" srcId="{D9E71B1D-1EDA-43B4-A99C-61A0B5BBA54A}" destId="{7786F30B-2E42-4093-8237-63F3C7F918EA}" srcOrd="0" destOrd="0" presId="urn:microsoft.com/office/officeart/2005/8/layout/cycle2"/>
    <dgm:cxn modelId="{45333842-9299-4EC6-8C05-597B7E993E30}" type="presOf" srcId="{1036B2E9-035B-40AA-9FF4-8869A34A93D0}" destId="{63B5EA06-8551-487E-8A39-96C89D60598B}" srcOrd="0" destOrd="0" presId="urn:microsoft.com/office/officeart/2005/8/layout/cycle2"/>
    <dgm:cxn modelId="{BCC674C7-C84A-460D-A964-D5626C0CA2E1}" type="presOf" srcId="{1036B2E9-035B-40AA-9FF4-8869A34A93D0}" destId="{B396554E-553F-4783-A96E-D6D06401A268}" srcOrd="1" destOrd="0" presId="urn:microsoft.com/office/officeart/2005/8/layout/cycle2"/>
    <dgm:cxn modelId="{37685616-C164-4B11-8253-62A2B3CB5BB4}" type="presOf" srcId="{D9E71B1D-1EDA-43B4-A99C-61A0B5BBA54A}" destId="{DC2D2FAE-590D-4AED-967E-944F44F09E93}" srcOrd="1" destOrd="0" presId="urn:microsoft.com/office/officeart/2005/8/layout/cycle2"/>
    <dgm:cxn modelId="{03570753-51C9-4884-BEBD-52F10D1E1195}" srcId="{C6CE823A-B839-4AD1-B99B-05DB87FDB1DC}" destId="{2A4F6ED1-93C6-436B-99D1-E8155CC0C0C4}" srcOrd="0" destOrd="0" parTransId="{1A6D0C4E-0623-42F8-BAFC-9D48A7603B36}" sibTransId="{0259696C-EA84-4FB7-A6C6-6CD7D4BE85BF}"/>
    <dgm:cxn modelId="{FAE96694-5D89-49FB-B257-5BCAA0E366AA}" srcId="{C6CE823A-B839-4AD1-B99B-05DB87FDB1DC}" destId="{9D761695-6E86-408D-A25F-DA5B784D5707}" srcOrd="2" destOrd="0" parTransId="{3E196BCE-E290-483A-827A-8C4F1B06812D}" sibTransId="{D9E71B1D-1EDA-43B4-A99C-61A0B5BBA54A}"/>
    <dgm:cxn modelId="{9457C636-EB00-4A23-A2B2-A4F77B975AC4}" type="presOf" srcId="{C6CE823A-B839-4AD1-B99B-05DB87FDB1DC}" destId="{D660ADBB-6E27-4CCB-A3CA-59E6CDBD1181}" srcOrd="0" destOrd="0" presId="urn:microsoft.com/office/officeart/2005/8/layout/cycle2"/>
    <dgm:cxn modelId="{31FE7E33-8862-4A5A-8038-52E290FCD417}" type="presOf" srcId="{9D761695-6E86-408D-A25F-DA5B784D5707}" destId="{D30AF352-C417-4AC1-AD70-65375AFAD582}" srcOrd="0" destOrd="0" presId="urn:microsoft.com/office/officeart/2005/8/layout/cycle2"/>
    <dgm:cxn modelId="{1FA26370-AE89-4C3D-9F25-5557CEC59A8A}" type="presOf" srcId="{2A4F6ED1-93C6-436B-99D1-E8155CC0C0C4}" destId="{DC23EA3F-56FE-4F5B-8645-025803603A55}" srcOrd="0" destOrd="0" presId="urn:microsoft.com/office/officeart/2005/8/layout/cycle2"/>
    <dgm:cxn modelId="{E33CF536-749D-430D-B3B3-E97533EB881A}" type="presOf" srcId="{0259696C-EA84-4FB7-A6C6-6CD7D4BE85BF}" destId="{B8747733-0A88-48FA-B50A-14303EA9B4CA}" srcOrd="0" destOrd="0" presId="urn:microsoft.com/office/officeart/2005/8/layout/cycle2"/>
    <dgm:cxn modelId="{30F26E5B-DA61-41EC-890F-E0726B3041FD}" srcId="{C6CE823A-B839-4AD1-B99B-05DB87FDB1DC}" destId="{2EF48A49-0FD8-4DF1-9120-EE6425A9E165}" srcOrd="1" destOrd="0" parTransId="{644FBE6A-75A5-4B75-9E9E-92AB407CAC6C}" sibTransId="{1036B2E9-035B-40AA-9FF4-8869A34A93D0}"/>
    <dgm:cxn modelId="{83C829C2-427C-4F9A-95DF-10C54AAE7379}" type="presParOf" srcId="{D660ADBB-6E27-4CCB-A3CA-59E6CDBD1181}" destId="{DC23EA3F-56FE-4F5B-8645-025803603A55}" srcOrd="0" destOrd="0" presId="urn:microsoft.com/office/officeart/2005/8/layout/cycle2"/>
    <dgm:cxn modelId="{B04205D5-8364-4386-AB16-C03FA1690638}" type="presParOf" srcId="{D660ADBB-6E27-4CCB-A3CA-59E6CDBD1181}" destId="{B8747733-0A88-48FA-B50A-14303EA9B4CA}" srcOrd="1" destOrd="0" presId="urn:microsoft.com/office/officeart/2005/8/layout/cycle2"/>
    <dgm:cxn modelId="{6A5C648A-9418-4E63-A9FD-BBB4849F75E1}" type="presParOf" srcId="{B8747733-0A88-48FA-B50A-14303EA9B4CA}" destId="{CA156BFF-7FAE-4B3B-96FD-499517A8D297}" srcOrd="0" destOrd="0" presId="urn:microsoft.com/office/officeart/2005/8/layout/cycle2"/>
    <dgm:cxn modelId="{B9E8C7DF-1DAB-45D7-8B5D-36F737A0DAE3}" type="presParOf" srcId="{D660ADBB-6E27-4CCB-A3CA-59E6CDBD1181}" destId="{E28D622B-D725-43C4-B656-55A9E7E7172F}" srcOrd="2" destOrd="0" presId="urn:microsoft.com/office/officeart/2005/8/layout/cycle2"/>
    <dgm:cxn modelId="{69B8DB56-C012-46E7-9602-EB92BD3C044A}" type="presParOf" srcId="{D660ADBB-6E27-4CCB-A3CA-59E6CDBD1181}" destId="{63B5EA06-8551-487E-8A39-96C89D60598B}" srcOrd="3" destOrd="0" presId="urn:microsoft.com/office/officeart/2005/8/layout/cycle2"/>
    <dgm:cxn modelId="{11ECFFA2-FB64-4731-9E38-5514C0C73E2C}" type="presParOf" srcId="{63B5EA06-8551-487E-8A39-96C89D60598B}" destId="{B396554E-553F-4783-A96E-D6D06401A268}" srcOrd="0" destOrd="0" presId="urn:microsoft.com/office/officeart/2005/8/layout/cycle2"/>
    <dgm:cxn modelId="{9DCCC0AD-59C9-4239-B77C-8E0110F19B9F}" type="presParOf" srcId="{D660ADBB-6E27-4CCB-A3CA-59E6CDBD1181}" destId="{D30AF352-C417-4AC1-AD70-65375AFAD582}" srcOrd="4" destOrd="0" presId="urn:microsoft.com/office/officeart/2005/8/layout/cycle2"/>
    <dgm:cxn modelId="{E8217A19-42F9-49EE-B76C-434662E5B201}" type="presParOf" srcId="{D660ADBB-6E27-4CCB-A3CA-59E6CDBD1181}" destId="{7786F30B-2E42-4093-8237-63F3C7F918EA}" srcOrd="5" destOrd="0" presId="urn:microsoft.com/office/officeart/2005/8/layout/cycle2"/>
    <dgm:cxn modelId="{7D5F1B2B-150F-4E71-9E41-CB6756B6F7DC}" type="presParOf" srcId="{7786F30B-2E42-4093-8237-63F3C7F918EA}" destId="{DC2D2FAE-590D-4AED-967E-944F44F09E93}" srcOrd="0" destOrd="0" presId="urn:microsoft.com/office/officeart/2005/8/layout/cycle2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A48A31-C1A9-416F-AF91-F9EB9D0855DF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2C1E609-CCF7-4D01-9833-5785703B2E2E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dirty="0" smtClean="0">
              <a:latin typeface="+mn-lt"/>
              <a:ea typeface="Garamond" charset="0"/>
              <a:cs typeface="Garamond" charset="0"/>
            </a:rPr>
            <a:t>Portable deployment across machines</a:t>
          </a:r>
          <a:endParaRPr lang="en-US" sz="1400" b="0" dirty="0">
            <a:latin typeface="+mn-lt"/>
            <a:ea typeface="Garamond" charset="0"/>
            <a:cs typeface="Garamond" charset="0"/>
          </a:endParaRPr>
        </a:p>
      </dgm:t>
    </dgm:pt>
    <dgm:pt modelId="{27E9E040-335E-4F46-91E7-CF63DB95DF54}" type="parTrans" cxnId="{156EAFCE-B23C-4DAA-BF39-3BE90C868973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A5EFFDF8-99EA-4D40-807A-9AB83912851E}" type="sibTrans" cxnId="{156EAFCE-B23C-4DAA-BF39-3BE90C868973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60001459-DFC7-461A-AB7F-D177637F7B14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dirty="0" smtClean="0">
              <a:latin typeface="+mn-lt"/>
              <a:ea typeface="Garamond" charset="0"/>
              <a:cs typeface="Garamond" charset="0"/>
            </a:rPr>
            <a:t>Application-centric</a:t>
          </a:r>
          <a:endParaRPr lang="en-US" sz="1400" b="0" dirty="0">
            <a:latin typeface="+mn-lt"/>
            <a:ea typeface="Garamond" charset="0"/>
            <a:cs typeface="Garamond" charset="0"/>
          </a:endParaRPr>
        </a:p>
      </dgm:t>
    </dgm:pt>
    <dgm:pt modelId="{955445C4-A742-4CF4-9284-FB7BC296A56E}" type="parTrans" cxnId="{28FDE752-D80C-44BA-9928-37D478836DD5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E7FCECEE-1243-4270-BB70-56A650E4AAB3}" type="sibTrans" cxnId="{28FDE752-D80C-44BA-9928-37D478836DD5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38511CED-F302-410B-B6E6-0398C6F1D60F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dirty="0" smtClean="0">
              <a:latin typeface="+mn-lt"/>
              <a:ea typeface="Garamond" charset="0"/>
              <a:cs typeface="Garamond" charset="0"/>
            </a:rPr>
            <a:t>Automatic build</a:t>
          </a:r>
          <a:endParaRPr lang="en-US" sz="1400" b="0" dirty="0">
            <a:latin typeface="+mn-lt"/>
            <a:ea typeface="Garamond" charset="0"/>
            <a:cs typeface="Garamond" charset="0"/>
          </a:endParaRPr>
        </a:p>
      </dgm:t>
    </dgm:pt>
    <dgm:pt modelId="{E415D6F6-5636-4C07-B5B0-058197E5C1E4}" type="parTrans" cxnId="{351AA253-112A-4147-935B-1B449204B588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E8F611BD-3556-491D-8815-D7F03EF54390}" type="sibTrans" cxnId="{351AA253-112A-4147-935B-1B449204B588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910DF56D-D506-4050-B6C5-AD66BA4D40E6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dirty="0" smtClean="0">
              <a:latin typeface="+mn-lt"/>
              <a:ea typeface="Garamond" charset="0"/>
              <a:cs typeface="Garamond" charset="0"/>
            </a:rPr>
            <a:t>Versioning</a:t>
          </a:r>
          <a:endParaRPr lang="en-US" sz="1400" b="0" dirty="0">
            <a:latin typeface="+mn-lt"/>
            <a:ea typeface="Garamond" charset="0"/>
            <a:cs typeface="Garamond" charset="0"/>
          </a:endParaRPr>
        </a:p>
      </dgm:t>
    </dgm:pt>
    <dgm:pt modelId="{FCE0A31F-70BF-48E9-A730-85E104019707}" type="parTrans" cxnId="{B5BD595C-507F-4777-980F-9D65AFF5C7F0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A459854F-8F93-4DE3-8A53-AC65DFE39B9B}" type="sibTrans" cxnId="{B5BD595C-507F-4777-980F-9D65AFF5C7F0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BE69CF47-6001-411F-AB4C-BE86105D63FA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smtClean="0">
              <a:latin typeface="+mn-lt"/>
              <a:ea typeface="Garamond" charset="0"/>
              <a:cs typeface="Garamond" charset="0"/>
            </a:rPr>
            <a:t>Component re-use</a:t>
          </a:r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7A85327C-EE53-4E7A-8708-A406FD725CE9}" type="parTrans" cxnId="{0A9DE443-A028-47A1-8349-B130DA399233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2B28EB95-9C07-4818-8485-57C07D39D918}" type="sibTrans" cxnId="{0A9DE443-A028-47A1-8349-B130DA399233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E12617CF-5F9B-4EB1-A082-F942BE073D3F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smtClean="0">
              <a:latin typeface="+mn-lt"/>
              <a:ea typeface="Garamond" charset="0"/>
              <a:cs typeface="Garamond" charset="0"/>
            </a:rPr>
            <a:t>Sharing</a:t>
          </a:r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43338903-0455-48A2-A7C1-54EA35C93803}" type="parTrans" cxnId="{7C3E73A5-7699-4DB7-B88B-156D8B686692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3FB2E7DA-09F0-4CC9-83E0-30056A1B1029}" type="sibTrans" cxnId="{7C3E73A5-7699-4DB7-B88B-156D8B686692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F050B071-90F4-438E-9819-7AC2E11117FC}">
      <dgm:prSet phldrT="[Text]" custT="1"/>
      <dgm:spPr>
        <a:solidFill>
          <a:srgbClr val="0070C0"/>
        </a:solidFill>
      </dgm:spPr>
      <dgm:t>
        <a:bodyPr/>
        <a:lstStyle/>
        <a:p>
          <a:pPr algn="l"/>
          <a:r>
            <a:rPr lang="en-US" sz="1400" b="0" dirty="0" smtClean="0">
              <a:latin typeface="+mn-lt"/>
              <a:ea typeface="Garamond" charset="0"/>
              <a:cs typeface="Garamond" charset="0"/>
            </a:rPr>
            <a:t>Tools</a:t>
          </a:r>
          <a:endParaRPr lang="en-US" sz="1400" b="0" dirty="0">
            <a:latin typeface="+mn-lt"/>
            <a:ea typeface="Garamond" charset="0"/>
            <a:cs typeface="Garamond" charset="0"/>
          </a:endParaRPr>
        </a:p>
      </dgm:t>
    </dgm:pt>
    <dgm:pt modelId="{5439E584-419B-43C5-8E61-5510ACD229D3}" type="parTrans" cxnId="{55563A7C-FD67-4179-B218-79E8FD42D0B6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0C384599-74EF-4A55-A522-DFA8D0562301}" type="sibTrans" cxnId="{55563A7C-FD67-4179-B218-79E8FD42D0B6}">
      <dgm:prSet/>
      <dgm:spPr/>
      <dgm:t>
        <a:bodyPr/>
        <a:lstStyle/>
        <a:p>
          <a:pPr algn="l"/>
          <a:endParaRPr lang="en-US" sz="1400" b="0">
            <a:latin typeface="+mn-lt"/>
            <a:ea typeface="Garamond" charset="0"/>
            <a:cs typeface="Garamond" charset="0"/>
          </a:endParaRPr>
        </a:p>
      </dgm:t>
    </dgm:pt>
    <dgm:pt modelId="{22EAF8A0-B6C4-054C-B6BC-2C4FB40A9556}" type="pres">
      <dgm:prSet presAssocID="{5FA48A31-C1A9-416F-AF91-F9EB9D0855D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8BA888-086B-6244-9E11-B650F06427C4}" type="pres">
      <dgm:prSet presAssocID="{5FA48A31-C1A9-416F-AF91-F9EB9D0855DF}" presName="Name1" presStyleCnt="0"/>
      <dgm:spPr/>
      <dgm:t>
        <a:bodyPr/>
        <a:lstStyle/>
        <a:p>
          <a:endParaRPr lang="en-US"/>
        </a:p>
      </dgm:t>
    </dgm:pt>
    <dgm:pt modelId="{260B2939-0F23-5D4B-A894-10C6D8B87BCD}" type="pres">
      <dgm:prSet presAssocID="{5FA48A31-C1A9-416F-AF91-F9EB9D0855DF}" presName="cycle" presStyleCnt="0"/>
      <dgm:spPr/>
      <dgm:t>
        <a:bodyPr/>
        <a:lstStyle/>
        <a:p>
          <a:endParaRPr lang="en-US"/>
        </a:p>
      </dgm:t>
    </dgm:pt>
    <dgm:pt modelId="{98FFDA03-2CCB-4C47-9AD1-BDCE8A95E3B5}" type="pres">
      <dgm:prSet presAssocID="{5FA48A31-C1A9-416F-AF91-F9EB9D0855DF}" presName="srcNode" presStyleLbl="node1" presStyleIdx="0" presStyleCnt="7"/>
      <dgm:spPr/>
      <dgm:t>
        <a:bodyPr/>
        <a:lstStyle/>
        <a:p>
          <a:endParaRPr lang="en-US"/>
        </a:p>
      </dgm:t>
    </dgm:pt>
    <dgm:pt modelId="{1A4194EA-DA22-0245-9C65-E1C2FAB51821}" type="pres">
      <dgm:prSet presAssocID="{5FA48A31-C1A9-416F-AF91-F9EB9D0855DF}" presName="conn" presStyleLbl="parChTrans1D2" presStyleIdx="0" presStyleCnt="1"/>
      <dgm:spPr/>
      <dgm:t>
        <a:bodyPr/>
        <a:lstStyle/>
        <a:p>
          <a:endParaRPr lang="en-US"/>
        </a:p>
      </dgm:t>
    </dgm:pt>
    <dgm:pt modelId="{90CD9099-0315-2D44-9FFF-B6DA60304C1E}" type="pres">
      <dgm:prSet presAssocID="{5FA48A31-C1A9-416F-AF91-F9EB9D0855DF}" presName="extraNode" presStyleLbl="node1" presStyleIdx="0" presStyleCnt="7"/>
      <dgm:spPr/>
      <dgm:t>
        <a:bodyPr/>
        <a:lstStyle/>
        <a:p>
          <a:endParaRPr lang="en-US"/>
        </a:p>
      </dgm:t>
    </dgm:pt>
    <dgm:pt modelId="{7C221B56-4DF2-1C48-A2F3-F4EE9BEA150C}" type="pres">
      <dgm:prSet presAssocID="{5FA48A31-C1A9-416F-AF91-F9EB9D0855DF}" presName="dstNode" presStyleLbl="node1" presStyleIdx="0" presStyleCnt="7"/>
      <dgm:spPr/>
      <dgm:t>
        <a:bodyPr/>
        <a:lstStyle/>
        <a:p>
          <a:endParaRPr lang="en-US"/>
        </a:p>
      </dgm:t>
    </dgm:pt>
    <dgm:pt modelId="{3C1AAEDB-C24B-744F-B5B6-5D11D8DDED58}" type="pres">
      <dgm:prSet presAssocID="{D2C1E609-CCF7-4D01-9833-5785703B2E2E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4A44AF-E898-F048-86A7-2D106BEF304D}" type="pres">
      <dgm:prSet presAssocID="{D2C1E609-CCF7-4D01-9833-5785703B2E2E}" presName="accent_1" presStyleCnt="0"/>
      <dgm:spPr/>
      <dgm:t>
        <a:bodyPr/>
        <a:lstStyle/>
        <a:p>
          <a:endParaRPr lang="en-US"/>
        </a:p>
      </dgm:t>
    </dgm:pt>
    <dgm:pt modelId="{29A7A046-7B7E-7344-AF61-6823A49844B3}" type="pres">
      <dgm:prSet presAssocID="{D2C1E609-CCF7-4D01-9833-5785703B2E2E}" presName="accentRepeatNode" presStyleLbl="solidFgAcc1" presStyleIdx="0" presStyleCnt="7"/>
      <dgm:spPr/>
      <dgm:t>
        <a:bodyPr/>
        <a:lstStyle/>
        <a:p>
          <a:endParaRPr lang="en-US"/>
        </a:p>
      </dgm:t>
    </dgm:pt>
    <dgm:pt modelId="{F8D17183-8088-4840-9A0E-327BA34B5DE5}" type="pres">
      <dgm:prSet presAssocID="{60001459-DFC7-461A-AB7F-D177637F7B1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BBBE7-EB3C-2546-A464-19AFCB8D404B}" type="pres">
      <dgm:prSet presAssocID="{60001459-DFC7-461A-AB7F-D177637F7B14}" presName="accent_2" presStyleCnt="0"/>
      <dgm:spPr/>
      <dgm:t>
        <a:bodyPr/>
        <a:lstStyle/>
        <a:p>
          <a:endParaRPr lang="en-US"/>
        </a:p>
      </dgm:t>
    </dgm:pt>
    <dgm:pt modelId="{EAE01B5C-E45E-C444-9337-9E1F0D6AD402}" type="pres">
      <dgm:prSet presAssocID="{60001459-DFC7-461A-AB7F-D177637F7B14}" presName="accentRepeatNode" presStyleLbl="solidFgAcc1" presStyleIdx="1" presStyleCnt="7"/>
      <dgm:spPr/>
      <dgm:t>
        <a:bodyPr/>
        <a:lstStyle/>
        <a:p>
          <a:endParaRPr lang="en-US"/>
        </a:p>
      </dgm:t>
    </dgm:pt>
    <dgm:pt modelId="{6733E138-68D5-6A40-A0E6-D5880909B885}" type="pres">
      <dgm:prSet presAssocID="{38511CED-F302-410B-B6E6-0398C6F1D60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CFDA8-6021-6A45-8EBD-DFDFB2E0767E}" type="pres">
      <dgm:prSet presAssocID="{38511CED-F302-410B-B6E6-0398C6F1D60F}" presName="accent_3" presStyleCnt="0"/>
      <dgm:spPr/>
      <dgm:t>
        <a:bodyPr/>
        <a:lstStyle/>
        <a:p>
          <a:endParaRPr lang="en-US"/>
        </a:p>
      </dgm:t>
    </dgm:pt>
    <dgm:pt modelId="{6C600159-1B59-AC48-A740-F36A340E7A25}" type="pres">
      <dgm:prSet presAssocID="{38511CED-F302-410B-B6E6-0398C6F1D60F}" presName="accentRepeatNode" presStyleLbl="solidFgAcc1" presStyleIdx="2" presStyleCnt="7"/>
      <dgm:spPr/>
      <dgm:t>
        <a:bodyPr/>
        <a:lstStyle/>
        <a:p>
          <a:endParaRPr lang="en-US"/>
        </a:p>
      </dgm:t>
    </dgm:pt>
    <dgm:pt modelId="{4BCD2845-44EC-A045-899A-392D3AE56763}" type="pres">
      <dgm:prSet presAssocID="{910DF56D-D506-4050-B6C5-AD66BA4D40E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CCB04-AF4E-DA47-8C81-04593E34A783}" type="pres">
      <dgm:prSet presAssocID="{910DF56D-D506-4050-B6C5-AD66BA4D40E6}" presName="accent_4" presStyleCnt="0"/>
      <dgm:spPr/>
      <dgm:t>
        <a:bodyPr/>
        <a:lstStyle/>
        <a:p>
          <a:endParaRPr lang="en-US"/>
        </a:p>
      </dgm:t>
    </dgm:pt>
    <dgm:pt modelId="{22A6EDCC-69F6-034F-A5F7-15C8DC4CAF4A}" type="pres">
      <dgm:prSet presAssocID="{910DF56D-D506-4050-B6C5-AD66BA4D40E6}" presName="accentRepeatNode" presStyleLbl="solidFgAcc1" presStyleIdx="3" presStyleCnt="7"/>
      <dgm:spPr/>
      <dgm:t>
        <a:bodyPr/>
        <a:lstStyle/>
        <a:p>
          <a:endParaRPr lang="en-US"/>
        </a:p>
      </dgm:t>
    </dgm:pt>
    <dgm:pt modelId="{CA2DA188-76E2-F544-8023-C3AF1588A5F9}" type="pres">
      <dgm:prSet presAssocID="{BE69CF47-6001-411F-AB4C-BE86105D63FA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55E30-B69A-1541-82A8-A4CD748954B0}" type="pres">
      <dgm:prSet presAssocID="{BE69CF47-6001-411F-AB4C-BE86105D63FA}" presName="accent_5" presStyleCnt="0"/>
      <dgm:spPr/>
      <dgm:t>
        <a:bodyPr/>
        <a:lstStyle/>
        <a:p>
          <a:endParaRPr lang="en-US"/>
        </a:p>
      </dgm:t>
    </dgm:pt>
    <dgm:pt modelId="{69897FF5-CE32-4E4E-9ACB-B942E289E64B}" type="pres">
      <dgm:prSet presAssocID="{BE69CF47-6001-411F-AB4C-BE86105D63FA}" presName="accentRepeatNode" presStyleLbl="solidFgAcc1" presStyleIdx="4" presStyleCnt="7"/>
      <dgm:spPr/>
      <dgm:t>
        <a:bodyPr/>
        <a:lstStyle/>
        <a:p>
          <a:endParaRPr lang="en-US"/>
        </a:p>
      </dgm:t>
    </dgm:pt>
    <dgm:pt modelId="{D771C824-28D2-EF49-883B-8A52F1AA8996}" type="pres">
      <dgm:prSet presAssocID="{E12617CF-5F9B-4EB1-A082-F942BE073D3F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93968-AF6D-384B-99F1-EB5EF5CA3358}" type="pres">
      <dgm:prSet presAssocID="{E12617CF-5F9B-4EB1-A082-F942BE073D3F}" presName="accent_6" presStyleCnt="0"/>
      <dgm:spPr/>
      <dgm:t>
        <a:bodyPr/>
        <a:lstStyle/>
        <a:p>
          <a:endParaRPr lang="en-US"/>
        </a:p>
      </dgm:t>
    </dgm:pt>
    <dgm:pt modelId="{DF2C31A0-E511-FF47-8443-83B8B435CBFF}" type="pres">
      <dgm:prSet presAssocID="{E12617CF-5F9B-4EB1-A082-F942BE073D3F}" presName="accentRepeatNode" presStyleLbl="solidFgAcc1" presStyleIdx="5" presStyleCnt="7"/>
      <dgm:spPr/>
      <dgm:t>
        <a:bodyPr/>
        <a:lstStyle/>
        <a:p>
          <a:endParaRPr lang="en-US"/>
        </a:p>
      </dgm:t>
    </dgm:pt>
    <dgm:pt modelId="{D7D5B113-C177-8044-8BF3-1D093444BCDB}" type="pres">
      <dgm:prSet presAssocID="{F050B071-90F4-438E-9819-7AC2E11117F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C462F-8E26-7742-8C78-C4BDD69519AD}" type="pres">
      <dgm:prSet presAssocID="{F050B071-90F4-438E-9819-7AC2E11117FC}" presName="accent_7" presStyleCnt="0"/>
      <dgm:spPr/>
      <dgm:t>
        <a:bodyPr/>
        <a:lstStyle/>
        <a:p>
          <a:endParaRPr lang="en-US"/>
        </a:p>
      </dgm:t>
    </dgm:pt>
    <dgm:pt modelId="{E4365A54-CC62-F540-99FE-65D091E2DCD4}" type="pres">
      <dgm:prSet presAssocID="{F050B071-90F4-438E-9819-7AC2E11117FC}" presName="accentRepeatNode" presStyleLbl="solidFgAcc1" presStyleIdx="6" presStyleCnt="7"/>
      <dgm:spPr/>
      <dgm:t>
        <a:bodyPr/>
        <a:lstStyle/>
        <a:p>
          <a:endParaRPr lang="en-US"/>
        </a:p>
      </dgm:t>
    </dgm:pt>
  </dgm:ptLst>
  <dgm:cxnLst>
    <dgm:cxn modelId="{937C3ECA-1C83-4D0F-814F-42BC19F393F0}" type="presOf" srcId="{A5EFFDF8-99EA-4D40-807A-9AB83912851E}" destId="{1A4194EA-DA22-0245-9C65-E1C2FAB51821}" srcOrd="0" destOrd="0" presId="urn:microsoft.com/office/officeart/2008/layout/VerticalCurvedList"/>
    <dgm:cxn modelId="{65CAE77E-EA59-4067-8CDA-1E0F2ED0C856}" type="presOf" srcId="{BE69CF47-6001-411F-AB4C-BE86105D63FA}" destId="{CA2DA188-76E2-F544-8023-C3AF1588A5F9}" srcOrd="0" destOrd="0" presId="urn:microsoft.com/office/officeart/2008/layout/VerticalCurvedList"/>
    <dgm:cxn modelId="{7C3E73A5-7699-4DB7-B88B-156D8B686692}" srcId="{5FA48A31-C1A9-416F-AF91-F9EB9D0855DF}" destId="{E12617CF-5F9B-4EB1-A082-F942BE073D3F}" srcOrd="5" destOrd="0" parTransId="{43338903-0455-48A2-A7C1-54EA35C93803}" sibTransId="{3FB2E7DA-09F0-4CC9-83E0-30056A1B1029}"/>
    <dgm:cxn modelId="{F90A7079-45A9-4C18-BB7E-4727BD716BF7}" type="presOf" srcId="{5FA48A31-C1A9-416F-AF91-F9EB9D0855DF}" destId="{22EAF8A0-B6C4-054C-B6BC-2C4FB40A9556}" srcOrd="0" destOrd="0" presId="urn:microsoft.com/office/officeart/2008/layout/VerticalCurvedList"/>
    <dgm:cxn modelId="{4259EA85-D0E2-468E-8E5D-747B1E3E6428}" type="presOf" srcId="{D2C1E609-CCF7-4D01-9833-5785703B2E2E}" destId="{3C1AAEDB-C24B-744F-B5B6-5D11D8DDED58}" srcOrd="0" destOrd="0" presId="urn:microsoft.com/office/officeart/2008/layout/VerticalCurvedList"/>
    <dgm:cxn modelId="{28FDE752-D80C-44BA-9928-37D478836DD5}" srcId="{5FA48A31-C1A9-416F-AF91-F9EB9D0855DF}" destId="{60001459-DFC7-461A-AB7F-D177637F7B14}" srcOrd="1" destOrd="0" parTransId="{955445C4-A742-4CF4-9284-FB7BC296A56E}" sibTransId="{E7FCECEE-1243-4270-BB70-56A650E4AAB3}"/>
    <dgm:cxn modelId="{55563A7C-FD67-4179-B218-79E8FD42D0B6}" srcId="{5FA48A31-C1A9-416F-AF91-F9EB9D0855DF}" destId="{F050B071-90F4-438E-9819-7AC2E11117FC}" srcOrd="6" destOrd="0" parTransId="{5439E584-419B-43C5-8E61-5510ACD229D3}" sibTransId="{0C384599-74EF-4A55-A522-DFA8D0562301}"/>
    <dgm:cxn modelId="{F708F7AF-348B-4A2C-AAE5-4FF9C1B6D0B2}" type="presOf" srcId="{910DF56D-D506-4050-B6C5-AD66BA4D40E6}" destId="{4BCD2845-44EC-A045-899A-392D3AE56763}" srcOrd="0" destOrd="0" presId="urn:microsoft.com/office/officeart/2008/layout/VerticalCurvedList"/>
    <dgm:cxn modelId="{C0B8B3BA-4A48-4938-A283-2AC1DED16E85}" type="presOf" srcId="{38511CED-F302-410B-B6E6-0398C6F1D60F}" destId="{6733E138-68D5-6A40-A0E6-D5880909B885}" srcOrd="0" destOrd="0" presId="urn:microsoft.com/office/officeart/2008/layout/VerticalCurvedList"/>
    <dgm:cxn modelId="{2B4A2F4B-17F8-4462-AB10-2B48A9131FA2}" type="presOf" srcId="{60001459-DFC7-461A-AB7F-D177637F7B14}" destId="{F8D17183-8088-4840-9A0E-327BA34B5DE5}" srcOrd="0" destOrd="0" presId="urn:microsoft.com/office/officeart/2008/layout/VerticalCurvedList"/>
    <dgm:cxn modelId="{A4B243C3-A78B-48E5-BA49-21C4864800E2}" type="presOf" srcId="{E12617CF-5F9B-4EB1-A082-F942BE073D3F}" destId="{D771C824-28D2-EF49-883B-8A52F1AA8996}" srcOrd="0" destOrd="0" presId="urn:microsoft.com/office/officeart/2008/layout/VerticalCurvedList"/>
    <dgm:cxn modelId="{0A9DE443-A028-47A1-8349-B130DA399233}" srcId="{5FA48A31-C1A9-416F-AF91-F9EB9D0855DF}" destId="{BE69CF47-6001-411F-AB4C-BE86105D63FA}" srcOrd="4" destOrd="0" parTransId="{7A85327C-EE53-4E7A-8708-A406FD725CE9}" sibTransId="{2B28EB95-9C07-4818-8485-57C07D39D918}"/>
    <dgm:cxn modelId="{64047F7B-5DAC-4421-A4A5-F7CCCBF524D2}" type="presOf" srcId="{F050B071-90F4-438E-9819-7AC2E11117FC}" destId="{D7D5B113-C177-8044-8BF3-1D093444BCDB}" srcOrd="0" destOrd="0" presId="urn:microsoft.com/office/officeart/2008/layout/VerticalCurvedList"/>
    <dgm:cxn modelId="{B5BD595C-507F-4777-980F-9D65AFF5C7F0}" srcId="{5FA48A31-C1A9-416F-AF91-F9EB9D0855DF}" destId="{910DF56D-D506-4050-B6C5-AD66BA4D40E6}" srcOrd="3" destOrd="0" parTransId="{FCE0A31F-70BF-48E9-A730-85E104019707}" sibTransId="{A459854F-8F93-4DE3-8A53-AC65DFE39B9B}"/>
    <dgm:cxn modelId="{351AA253-112A-4147-935B-1B449204B588}" srcId="{5FA48A31-C1A9-416F-AF91-F9EB9D0855DF}" destId="{38511CED-F302-410B-B6E6-0398C6F1D60F}" srcOrd="2" destOrd="0" parTransId="{E415D6F6-5636-4C07-B5B0-058197E5C1E4}" sibTransId="{E8F611BD-3556-491D-8815-D7F03EF54390}"/>
    <dgm:cxn modelId="{156EAFCE-B23C-4DAA-BF39-3BE90C868973}" srcId="{5FA48A31-C1A9-416F-AF91-F9EB9D0855DF}" destId="{D2C1E609-CCF7-4D01-9833-5785703B2E2E}" srcOrd="0" destOrd="0" parTransId="{27E9E040-335E-4F46-91E7-CF63DB95DF54}" sibTransId="{A5EFFDF8-99EA-4D40-807A-9AB83912851E}"/>
    <dgm:cxn modelId="{4FB4A756-21B0-464D-857E-42FF2B05A566}" type="presParOf" srcId="{22EAF8A0-B6C4-054C-B6BC-2C4FB40A9556}" destId="{188BA888-086B-6244-9E11-B650F06427C4}" srcOrd="0" destOrd="0" presId="urn:microsoft.com/office/officeart/2008/layout/VerticalCurvedList"/>
    <dgm:cxn modelId="{27A7C1C7-9F7E-40ED-A7FD-90E2AE93EA8C}" type="presParOf" srcId="{188BA888-086B-6244-9E11-B650F06427C4}" destId="{260B2939-0F23-5D4B-A894-10C6D8B87BCD}" srcOrd="0" destOrd="0" presId="urn:microsoft.com/office/officeart/2008/layout/VerticalCurvedList"/>
    <dgm:cxn modelId="{50477263-8CDD-4603-AFF6-65E5FB07309E}" type="presParOf" srcId="{260B2939-0F23-5D4B-A894-10C6D8B87BCD}" destId="{98FFDA03-2CCB-4C47-9AD1-BDCE8A95E3B5}" srcOrd="0" destOrd="0" presId="urn:microsoft.com/office/officeart/2008/layout/VerticalCurvedList"/>
    <dgm:cxn modelId="{57045AB0-C059-4CC2-81D7-7060AF8E7523}" type="presParOf" srcId="{260B2939-0F23-5D4B-A894-10C6D8B87BCD}" destId="{1A4194EA-DA22-0245-9C65-E1C2FAB51821}" srcOrd="1" destOrd="0" presId="urn:microsoft.com/office/officeart/2008/layout/VerticalCurvedList"/>
    <dgm:cxn modelId="{0772B87D-887F-4C04-80FE-9FD7C0841439}" type="presParOf" srcId="{260B2939-0F23-5D4B-A894-10C6D8B87BCD}" destId="{90CD9099-0315-2D44-9FFF-B6DA60304C1E}" srcOrd="2" destOrd="0" presId="urn:microsoft.com/office/officeart/2008/layout/VerticalCurvedList"/>
    <dgm:cxn modelId="{E8E15BDF-E6CF-4523-B900-7363E5D0A9A5}" type="presParOf" srcId="{260B2939-0F23-5D4B-A894-10C6D8B87BCD}" destId="{7C221B56-4DF2-1C48-A2F3-F4EE9BEA150C}" srcOrd="3" destOrd="0" presId="urn:microsoft.com/office/officeart/2008/layout/VerticalCurvedList"/>
    <dgm:cxn modelId="{BD7AC622-E5CF-4C06-B357-DE507B7E0E8A}" type="presParOf" srcId="{188BA888-086B-6244-9E11-B650F06427C4}" destId="{3C1AAEDB-C24B-744F-B5B6-5D11D8DDED58}" srcOrd="1" destOrd="0" presId="urn:microsoft.com/office/officeart/2008/layout/VerticalCurvedList"/>
    <dgm:cxn modelId="{B0D97FF7-09D0-410D-BE10-11846CCEC975}" type="presParOf" srcId="{188BA888-086B-6244-9E11-B650F06427C4}" destId="{344A44AF-E898-F048-86A7-2D106BEF304D}" srcOrd="2" destOrd="0" presId="urn:microsoft.com/office/officeart/2008/layout/VerticalCurvedList"/>
    <dgm:cxn modelId="{7A37F20D-23AD-4126-8BF2-2F7D74C0244F}" type="presParOf" srcId="{344A44AF-E898-F048-86A7-2D106BEF304D}" destId="{29A7A046-7B7E-7344-AF61-6823A49844B3}" srcOrd="0" destOrd="0" presId="urn:microsoft.com/office/officeart/2008/layout/VerticalCurvedList"/>
    <dgm:cxn modelId="{1BC84F35-7228-443F-B043-A0008B232755}" type="presParOf" srcId="{188BA888-086B-6244-9E11-B650F06427C4}" destId="{F8D17183-8088-4840-9A0E-327BA34B5DE5}" srcOrd="3" destOrd="0" presId="urn:microsoft.com/office/officeart/2008/layout/VerticalCurvedList"/>
    <dgm:cxn modelId="{A2C6B30E-C833-45EC-85A2-A634FB6B6B54}" type="presParOf" srcId="{188BA888-086B-6244-9E11-B650F06427C4}" destId="{5CABBBE7-EB3C-2546-A464-19AFCB8D404B}" srcOrd="4" destOrd="0" presId="urn:microsoft.com/office/officeart/2008/layout/VerticalCurvedList"/>
    <dgm:cxn modelId="{82CE43CB-8AE0-4D33-83D9-E73F99E5872B}" type="presParOf" srcId="{5CABBBE7-EB3C-2546-A464-19AFCB8D404B}" destId="{EAE01B5C-E45E-C444-9337-9E1F0D6AD402}" srcOrd="0" destOrd="0" presId="urn:microsoft.com/office/officeart/2008/layout/VerticalCurvedList"/>
    <dgm:cxn modelId="{A71EAB38-BDF2-4C0B-9017-BDC570230197}" type="presParOf" srcId="{188BA888-086B-6244-9E11-B650F06427C4}" destId="{6733E138-68D5-6A40-A0E6-D5880909B885}" srcOrd="5" destOrd="0" presId="urn:microsoft.com/office/officeart/2008/layout/VerticalCurvedList"/>
    <dgm:cxn modelId="{0528F0A9-0FD2-456A-B989-44C885BE4E82}" type="presParOf" srcId="{188BA888-086B-6244-9E11-B650F06427C4}" destId="{485CFDA8-6021-6A45-8EBD-DFDFB2E0767E}" srcOrd="6" destOrd="0" presId="urn:microsoft.com/office/officeart/2008/layout/VerticalCurvedList"/>
    <dgm:cxn modelId="{33B14DAE-44CD-49E2-877A-8F28101D4590}" type="presParOf" srcId="{485CFDA8-6021-6A45-8EBD-DFDFB2E0767E}" destId="{6C600159-1B59-AC48-A740-F36A340E7A25}" srcOrd="0" destOrd="0" presId="urn:microsoft.com/office/officeart/2008/layout/VerticalCurvedList"/>
    <dgm:cxn modelId="{16442E2D-B69B-406E-BEFC-69EAC3EEC3C6}" type="presParOf" srcId="{188BA888-086B-6244-9E11-B650F06427C4}" destId="{4BCD2845-44EC-A045-899A-392D3AE56763}" srcOrd="7" destOrd="0" presId="urn:microsoft.com/office/officeart/2008/layout/VerticalCurvedList"/>
    <dgm:cxn modelId="{3986F5DE-D410-4A51-BCD2-55E43D099D48}" type="presParOf" srcId="{188BA888-086B-6244-9E11-B650F06427C4}" destId="{18CCCB04-AF4E-DA47-8C81-04593E34A783}" srcOrd="8" destOrd="0" presId="urn:microsoft.com/office/officeart/2008/layout/VerticalCurvedList"/>
    <dgm:cxn modelId="{997F59DD-585E-4115-A7F9-2E8A89734190}" type="presParOf" srcId="{18CCCB04-AF4E-DA47-8C81-04593E34A783}" destId="{22A6EDCC-69F6-034F-A5F7-15C8DC4CAF4A}" srcOrd="0" destOrd="0" presId="urn:microsoft.com/office/officeart/2008/layout/VerticalCurvedList"/>
    <dgm:cxn modelId="{4670D70A-8A56-4DFB-9E4A-20594E03F6AF}" type="presParOf" srcId="{188BA888-086B-6244-9E11-B650F06427C4}" destId="{CA2DA188-76E2-F544-8023-C3AF1588A5F9}" srcOrd="9" destOrd="0" presId="urn:microsoft.com/office/officeart/2008/layout/VerticalCurvedList"/>
    <dgm:cxn modelId="{CDF79531-91B7-4F3B-A92E-75C4A818458A}" type="presParOf" srcId="{188BA888-086B-6244-9E11-B650F06427C4}" destId="{C4655E30-B69A-1541-82A8-A4CD748954B0}" srcOrd="10" destOrd="0" presId="urn:microsoft.com/office/officeart/2008/layout/VerticalCurvedList"/>
    <dgm:cxn modelId="{F1B5886D-BAA1-4778-8AD3-12D119214CC3}" type="presParOf" srcId="{C4655E30-B69A-1541-82A8-A4CD748954B0}" destId="{69897FF5-CE32-4E4E-9ACB-B942E289E64B}" srcOrd="0" destOrd="0" presId="urn:microsoft.com/office/officeart/2008/layout/VerticalCurvedList"/>
    <dgm:cxn modelId="{0F24ADE6-D7B5-45B5-B62B-76E0660E9676}" type="presParOf" srcId="{188BA888-086B-6244-9E11-B650F06427C4}" destId="{D771C824-28D2-EF49-883B-8A52F1AA8996}" srcOrd="11" destOrd="0" presId="urn:microsoft.com/office/officeart/2008/layout/VerticalCurvedList"/>
    <dgm:cxn modelId="{BCEBC77A-F944-49FC-88DF-8E6D6B3C110B}" type="presParOf" srcId="{188BA888-086B-6244-9E11-B650F06427C4}" destId="{18093968-AF6D-384B-99F1-EB5EF5CA3358}" srcOrd="12" destOrd="0" presId="urn:microsoft.com/office/officeart/2008/layout/VerticalCurvedList"/>
    <dgm:cxn modelId="{2A3DE119-5F91-4FFE-A393-E00E2F6F6ABA}" type="presParOf" srcId="{18093968-AF6D-384B-99F1-EB5EF5CA3358}" destId="{DF2C31A0-E511-FF47-8443-83B8B435CBFF}" srcOrd="0" destOrd="0" presId="urn:microsoft.com/office/officeart/2008/layout/VerticalCurvedList"/>
    <dgm:cxn modelId="{C3012813-EBEC-4780-A1B2-EDC39292D45E}" type="presParOf" srcId="{188BA888-086B-6244-9E11-B650F06427C4}" destId="{D7D5B113-C177-8044-8BF3-1D093444BCDB}" srcOrd="13" destOrd="0" presId="urn:microsoft.com/office/officeart/2008/layout/VerticalCurvedList"/>
    <dgm:cxn modelId="{3E824BE1-19A5-47A4-8B6D-2BFBCB12353C}" type="presParOf" srcId="{188BA888-086B-6244-9E11-B650F06427C4}" destId="{046C462F-8E26-7742-8C78-C4BDD69519AD}" srcOrd="14" destOrd="0" presId="urn:microsoft.com/office/officeart/2008/layout/VerticalCurvedList"/>
    <dgm:cxn modelId="{75D0178D-EAD6-4899-8124-1A4ECB6FDCC8}" type="presParOf" srcId="{046C462F-8E26-7742-8C78-C4BDD69519AD}" destId="{E4365A54-CC62-F540-99FE-65D091E2DCD4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E20FC0-47A0-4C5E-AB0A-67047387C01A}" type="doc">
      <dgm:prSet loTypeId="urn:microsoft.com/office/officeart/2005/8/layout/cycle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F7BD9-6ADB-445C-AD82-F5DEA6BC8625}">
      <dgm:prSet phldrT="[Text]" custT="1"/>
      <dgm:spPr/>
      <dgm:t>
        <a:bodyPr/>
        <a:lstStyle/>
        <a:p>
          <a:r>
            <a:rPr lang="en-US" sz="1400" dirty="0" smtClean="0"/>
            <a:t>Speed</a:t>
          </a:r>
          <a:endParaRPr lang="en-US" sz="1400" dirty="0"/>
        </a:p>
      </dgm:t>
    </dgm:pt>
    <dgm:pt modelId="{AEB86D9D-12D0-4406-9E43-AC905A650FD6}" type="parTrans" cxnId="{EFBA50D5-B113-422E-8F15-C74FC0DB48CF}">
      <dgm:prSet/>
      <dgm:spPr/>
      <dgm:t>
        <a:bodyPr/>
        <a:lstStyle/>
        <a:p>
          <a:endParaRPr lang="en-US" sz="2300">
            <a:solidFill>
              <a:schemeClr val="tx1"/>
            </a:solidFill>
          </a:endParaRPr>
        </a:p>
      </dgm:t>
    </dgm:pt>
    <dgm:pt modelId="{1EFD0229-8227-492D-AF08-DBDFB730602B}" type="sibTrans" cxnId="{EFBA50D5-B113-422E-8F15-C74FC0DB48CF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43D042F-1251-4A29-BCC2-D8B2C46F4CBB}">
      <dgm:prSet phldrT="[Text]" custT="1"/>
      <dgm:spPr/>
      <dgm:t>
        <a:bodyPr/>
        <a:lstStyle/>
        <a:p>
          <a:r>
            <a:rPr lang="en-US" sz="1400" smtClean="0"/>
            <a:t>Consistency</a:t>
          </a:r>
          <a:endParaRPr lang="en-US" sz="1400" dirty="0"/>
        </a:p>
      </dgm:t>
    </dgm:pt>
    <dgm:pt modelId="{33CF1F65-607D-427D-B5F5-F0AEBC86C6CB}" type="parTrans" cxnId="{EDFB537F-7628-42A6-97D2-B452BC8ED5E6}">
      <dgm:prSet/>
      <dgm:spPr/>
      <dgm:t>
        <a:bodyPr/>
        <a:lstStyle/>
        <a:p>
          <a:endParaRPr lang="en-US" sz="2300">
            <a:solidFill>
              <a:schemeClr val="tx1"/>
            </a:solidFill>
          </a:endParaRPr>
        </a:p>
      </dgm:t>
    </dgm:pt>
    <dgm:pt modelId="{34D95094-B0AD-45CE-8C3D-E5B66B339D5B}" type="sibTrans" cxnId="{EDFB537F-7628-42A6-97D2-B452BC8ED5E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611AA9C6-80A6-49A4-A2A3-5A4FFBA717F7}">
      <dgm:prSet phldrT="[Text]" custT="1"/>
      <dgm:spPr/>
      <dgm:t>
        <a:bodyPr/>
        <a:lstStyle/>
        <a:p>
          <a:r>
            <a:rPr lang="en-US" sz="1400" smtClean="0"/>
            <a:t>Density and Efficiency</a:t>
          </a:r>
          <a:endParaRPr lang="en-US" sz="1400" dirty="0"/>
        </a:p>
      </dgm:t>
    </dgm:pt>
    <dgm:pt modelId="{A68EF752-9B0F-404F-9554-E0A6CBF83BA4}" type="parTrans" cxnId="{43E39D22-0120-4A1A-8FB8-4918D69280D7}">
      <dgm:prSet/>
      <dgm:spPr/>
      <dgm:t>
        <a:bodyPr/>
        <a:lstStyle/>
        <a:p>
          <a:endParaRPr lang="en-US" sz="2300">
            <a:solidFill>
              <a:schemeClr val="tx1"/>
            </a:solidFill>
          </a:endParaRPr>
        </a:p>
      </dgm:t>
    </dgm:pt>
    <dgm:pt modelId="{0296DED4-489B-4B98-8946-002E9CE91F6C}" type="sibTrans" cxnId="{43E39D22-0120-4A1A-8FB8-4918D69280D7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CA4D667E-DDD6-4513-B3F5-8194B1629EA0}">
      <dgm:prSet phldrT="[Text]" custT="1"/>
      <dgm:spPr/>
      <dgm:t>
        <a:bodyPr/>
        <a:lstStyle/>
        <a:p>
          <a:r>
            <a:rPr lang="en-US" sz="1400" dirty="0" smtClean="0"/>
            <a:t>Flexibility</a:t>
          </a:r>
          <a:endParaRPr lang="en-US" sz="1400" dirty="0"/>
        </a:p>
      </dgm:t>
    </dgm:pt>
    <dgm:pt modelId="{DCCEECD5-E365-434F-B624-D787E273E393}" type="parTrans" cxnId="{7245B785-4688-46AC-A072-AA987EB1EB5D}">
      <dgm:prSet/>
      <dgm:spPr/>
      <dgm:t>
        <a:bodyPr/>
        <a:lstStyle/>
        <a:p>
          <a:endParaRPr lang="en-US" sz="2300">
            <a:solidFill>
              <a:schemeClr val="tx1"/>
            </a:solidFill>
          </a:endParaRPr>
        </a:p>
      </dgm:t>
    </dgm:pt>
    <dgm:pt modelId="{F309CD05-DB82-4213-A363-3F6BFC2E9FC5}" type="sibTrans" cxnId="{7245B785-4688-46AC-A072-AA987EB1EB5D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0FEA6824-024D-5F48-B8F8-35A3F3D2EE7E}" type="pres">
      <dgm:prSet presAssocID="{89E20FC0-47A0-4C5E-AB0A-67047387C0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CAAA7B-A400-154E-9778-192C43CA1A36}" type="pres">
      <dgm:prSet presAssocID="{2A9F7BD9-6ADB-445C-AD82-F5DEA6BC862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D0DEB-F344-4C48-9EBA-74C29D0EBECD}" type="pres">
      <dgm:prSet presAssocID="{2A9F7BD9-6ADB-445C-AD82-F5DEA6BC8625}" presName="spNode" presStyleCnt="0"/>
      <dgm:spPr/>
      <dgm:t>
        <a:bodyPr/>
        <a:lstStyle/>
        <a:p>
          <a:endParaRPr lang="en-US"/>
        </a:p>
      </dgm:t>
    </dgm:pt>
    <dgm:pt modelId="{2D9D7E53-C42A-9F4C-9161-C5613EF1F840}" type="pres">
      <dgm:prSet presAssocID="{1EFD0229-8227-492D-AF08-DBDFB730602B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51F1389-FDB6-E34E-9C61-25049885A09F}" type="pres">
      <dgm:prSet presAssocID="{143D042F-1251-4A29-BCC2-D8B2C46F4CB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AC581-2EAE-A343-805C-49B74924DB8E}" type="pres">
      <dgm:prSet presAssocID="{143D042F-1251-4A29-BCC2-D8B2C46F4CBB}" presName="spNode" presStyleCnt="0"/>
      <dgm:spPr/>
      <dgm:t>
        <a:bodyPr/>
        <a:lstStyle/>
        <a:p>
          <a:endParaRPr lang="en-US"/>
        </a:p>
      </dgm:t>
    </dgm:pt>
    <dgm:pt modelId="{D2508BF3-7B7D-4D4B-984E-5BCAEFF1F21E}" type="pres">
      <dgm:prSet presAssocID="{34D95094-B0AD-45CE-8C3D-E5B66B339D5B}" presName="sibTrans" presStyleLbl="sibTrans1D1" presStyleIdx="1" presStyleCnt="4"/>
      <dgm:spPr/>
      <dgm:t>
        <a:bodyPr/>
        <a:lstStyle/>
        <a:p>
          <a:endParaRPr lang="en-US"/>
        </a:p>
      </dgm:t>
    </dgm:pt>
    <dgm:pt modelId="{376E4433-B94E-0F48-95A2-E78843AD00F6}" type="pres">
      <dgm:prSet presAssocID="{611AA9C6-80A6-49A4-A2A3-5A4FFBA717F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1D9E6-7185-AF4A-B1C4-177E5CA5E3EA}" type="pres">
      <dgm:prSet presAssocID="{611AA9C6-80A6-49A4-A2A3-5A4FFBA717F7}" presName="spNode" presStyleCnt="0"/>
      <dgm:spPr/>
      <dgm:t>
        <a:bodyPr/>
        <a:lstStyle/>
        <a:p>
          <a:endParaRPr lang="en-US"/>
        </a:p>
      </dgm:t>
    </dgm:pt>
    <dgm:pt modelId="{B711F4DA-5E8D-B34C-88B5-21D1BD25F0B3}" type="pres">
      <dgm:prSet presAssocID="{0296DED4-489B-4B98-8946-002E9CE91F6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B6920F70-6A13-D94D-B7AD-BC35A8634175}" type="pres">
      <dgm:prSet presAssocID="{CA4D667E-DDD6-4513-B3F5-8194B1629EA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34A1A-707B-AE42-8AB7-76246263B6B5}" type="pres">
      <dgm:prSet presAssocID="{CA4D667E-DDD6-4513-B3F5-8194B1629EA0}" presName="spNode" presStyleCnt="0"/>
      <dgm:spPr/>
      <dgm:t>
        <a:bodyPr/>
        <a:lstStyle/>
        <a:p>
          <a:endParaRPr lang="en-US"/>
        </a:p>
      </dgm:t>
    </dgm:pt>
    <dgm:pt modelId="{B8077E74-DB09-B640-A41E-16841E86FFFA}" type="pres">
      <dgm:prSet presAssocID="{F309CD05-DB82-4213-A363-3F6BFC2E9FC5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A37224BD-81B7-4FBA-A3FB-5E6435B295B5}" type="presOf" srcId="{34D95094-B0AD-45CE-8C3D-E5B66B339D5B}" destId="{D2508BF3-7B7D-4D4B-984E-5BCAEFF1F21E}" srcOrd="0" destOrd="0" presId="urn:microsoft.com/office/officeart/2005/8/layout/cycle5"/>
    <dgm:cxn modelId="{EFBA50D5-B113-422E-8F15-C74FC0DB48CF}" srcId="{89E20FC0-47A0-4C5E-AB0A-67047387C01A}" destId="{2A9F7BD9-6ADB-445C-AD82-F5DEA6BC8625}" srcOrd="0" destOrd="0" parTransId="{AEB86D9D-12D0-4406-9E43-AC905A650FD6}" sibTransId="{1EFD0229-8227-492D-AF08-DBDFB730602B}"/>
    <dgm:cxn modelId="{43E39D22-0120-4A1A-8FB8-4918D69280D7}" srcId="{89E20FC0-47A0-4C5E-AB0A-67047387C01A}" destId="{611AA9C6-80A6-49A4-A2A3-5A4FFBA717F7}" srcOrd="2" destOrd="0" parTransId="{A68EF752-9B0F-404F-9554-E0A6CBF83BA4}" sibTransId="{0296DED4-489B-4B98-8946-002E9CE91F6C}"/>
    <dgm:cxn modelId="{B6EAB114-9213-409E-A78F-CEF017F9DD8E}" type="presOf" srcId="{0296DED4-489B-4B98-8946-002E9CE91F6C}" destId="{B711F4DA-5E8D-B34C-88B5-21D1BD25F0B3}" srcOrd="0" destOrd="0" presId="urn:microsoft.com/office/officeart/2005/8/layout/cycle5"/>
    <dgm:cxn modelId="{B4173405-657C-42FA-A6D1-DC3B23E6C5EC}" type="presOf" srcId="{143D042F-1251-4A29-BCC2-D8B2C46F4CBB}" destId="{B51F1389-FDB6-E34E-9C61-25049885A09F}" srcOrd="0" destOrd="0" presId="urn:microsoft.com/office/officeart/2005/8/layout/cycle5"/>
    <dgm:cxn modelId="{EDFB537F-7628-42A6-97D2-B452BC8ED5E6}" srcId="{89E20FC0-47A0-4C5E-AB0A-67047387C01A}" destId="{143D042F-1251-4A29-BCC2-D8B2C46F4CBB}" srcOrd="1" destOrd="0" parTransId="{33CF1F65-607D-427D-B5F5-F0AEBC86C6CB}" sibTransId="{34D95094-B0AD-45CE-8C3D-E5B66B339D5B}"/>
    <dgm:cxn modelId="{51553909-187E-45B5-95C7-4A5C3A3E312F}" type="presOf" srcId="{2A9F7BD9-6ADB-445C-AD82-F5DEA6BC8625}" destId="{BACAAA7B-A400-154E-9778-192C43CA1A36}" srcOrd="0" destOrd="0" presId="urn:microsoft.com/office/officeart/2005/8/layout/cycle5"/>
    <dgm:cxn modelId="{FF469E23-2219-4DC9-AB68-BDEFC7486892}" type="presOf" srcId="{611AA9C6-80A6-49A4-A2A3-5A4FFBA717F7}" destId="{376E4433-B94E-0F48-95A2-E78843AD00F6}" srcOrd="0" destOrd="0" presId="urn:microsoft.com/office/officeart/2005/8/layout/cycle5"/>
    <dgm:cxn modelId="{6351BFE5-0A06-4E1E-A52B-CC2C6C4033BF}" type="presOf" srcId="{CA4D667E-DDD6-4513-B3F5-8194B1629EA0}" destId="{B6920F70-6A13-D94D-B7AD-BC35A8634175}" srcOrd="0" destOrd="0" presId="urn:microsoft.com/office/officeart/2005/8/layout/cycle5"/>
    <dgm:cxn modelId="{3751C843-2C51-40DE-BE42-C53CD10A74D2}" type="presOf" srcId="{F309CD05-DB82-4213-A363-3F6BFC2E9FC5}" destId="{B8077E74-DB09-B640-A41E-16841E86FFFA}" srcOrd="0" destOrd="0" presId="urn:microsoft.com/office/officeart/2005/8/layout/cycle5"/>
    <dgm:cxn modelId="{FBB42F1E-D614-4EBF-8960-355C6A6E54F6}" type="presOf" srcId="{89E20FC0-47A0-4C5E-AB0A-67047387C01A}" destId="{0FEA6824-024D-5F48-B8F8-35A3F3D2EE7E}" srcOrd="0" destOrd="0" presId="urn:microsoft.com/office/officeart/2005/8/layout/cycle5"/>
    <dgm:cxn modelId="{2E69128E-1459-43E9-9AC7-A83E9F14979B}" type="presOf" srcId="{1EFD0229-8227-492D-AF08-DBDFB730602B}" destId="{2D9D7E53-C42A-9F4C-9161-C5613EF1F840}" srcOrd="0" destOrd="0" presId="urn:microsoft.com/office/officeart/2005/8/layout/cycle5"/>
    <dgm:cxn modelId="{7245B785-4688-46AC-A072-AA987EB1EB5D}" srcId="{89E20FC0-47A0-4C5E-AB0A-67047387C01A}" destId="{CA4D667E-DDD6-4513-B3F5-8194B1629EA0}" srcOrd="3" destOrd="0" parTransId="{DCCEECD5-E365-434F-B624-D787E273E393}" sibTransId="{F309CD05-DB82-4213-A363-3F6BFC2E9FC5}"/>
    <dgm:cxn modelId="{27BBDAB0-FDD1-48FC-9AB4-E2065DE62DBB}" type="presParOf" srcId="{0FEA6824-024D-5F48-B8F8-35A3F3D2EE7E}" destId="{BACAAA7B-A400-154E-9778-192C43CA1A36}" srcOrd="0" destOrd="0" presId="urn:microsoft.com/office/officeart/2005/8/layout/cycle5"/>
    <dgm:cxn modelId="{CC2B83EF-2EA3-4527-BB0D-126D27328CF6}" type="presParOf" srcId="{0FEA6824-024D-5F48-B8F8-35A3F3D2EE7E}" destId="{89CD0DEB-F344-4C48-9EBA-74C29D0EBECD}" srcOrd="1" destOrd="0" presId="urn:microsoft.com/office/officeart/2005/8/layout/cycle5"/>
    <dgm:cxn modelId="{14E4BA21-AF44-4184-AC13-A1D44EC37791}" type="presParOf" srcId="{0FEA6824-024D-5F48-B8F8-35A3F3D2EE7E}" destId="{2D9D7E53-C42A-9F4C-9161-C5613EF1F840}" srcOrd="2" destOrd="0" presId="urn:microsoft.com/office/officeart/2005/8/layout/cycle5"/>
    <dgm:cxn modelId="{A88C0BBF-DDD9-48A9-A00D-BE0DBC10ED74}" type="presParOf" srcId="{0FEA6824-024D-5F48-B8F8-35A3F3D2EE7E}" destId="{B51F1389-FDB6-E34E-9C61-25049885A09F}" srcOrd="3" destOrd="0" presId="urn:microsoft.com/office/officeart/2005/8/layout/cycle5"/>
    <dgm:cxn modelId="{1C0C72E3-1DDC-4EEE-AC0B-BEB1E13A238C}" type="presParOf" srcId="{0FEA6824-024D-5F48-B8F8-35A3F3D2EE7E}" destId="{228AC581-2EAE-A343-805C-49B74924DB8E}" srcOrd="4" destOrd="0" presId="urn:microsoft.com/office/officeart/2005/8/layout/cycle5"/>
    <dgm:cxn modelId="{444634FB-C186-403A-A9E5-33D5C8A8BE71}" type="presParOf" srcId="{0FEA6824-024D-5F48-B8F8-35A3F3D2EE7E}" destId="{D2508BF3-7B7D-4D4B-984E-5BCAEFF1F21E}" srcOrd="5" destOrd="0" presId="urn:microsoft.com/office/officeart/2005/8/layout/cycle5"/>
    <dgm:cxn modelId="{2D594F34-0C99-4C82-9B46-68B736C6CF74}" type="presParOf" srcId="{0FEA6824-024D-5F48-B8F8-35A3F3D2EE7E}" destId="{376E4433-B94E-0F48-95A2-E78843AD00F6}" srcOrd="6" destOrd="0" presId="urn:microsoft.com/office/officeart/2005/8/layout/cycle5"/>
    <dgm:cxn modelId="{B8C5113D-F98D-4190-8F28-379587C8523A}" type="presParOf" srcId="{0FEA6824-024D-5F48-B8F8-35A3F3D2EE7E}" destId="{EC31D9E6-7185-AF4A-B1C4-177E5CA5E3EA}" srcOrd="7" destOrd="0" presId="urn:microsoft.com/office/officeart/2005/8/layout/cycle5"/>
    <dgm:cxn modelId="{064B54C0-477A-493F-A9BB-B72FCCA48AF8}" type="presParOf" srcId="{0FEA6824-024D-5F48-B8F8-35A3F3D2EE7E}" destId="{B711F4DA-5E8D-B34C-88B5-21D1BD25F0B3}" srcOrd="8" destOrd="0" presId="urn:microsoft.com/office/officeart/2005/8/layout/cycle5"/>
    <dgm:cxn modelId="{97F302B4-1F07-49AC-A820-5710810F243F}" type="presParOf" srcId="{0FEA6824-024D-5F48-B8F8-35A3F3D2EE7E}" destId="{B6920F70-6A13-D94D-B7AD-BC35A8634175}" srcOrd="9" destOrd="0" presId="urn:microsoft.com/office/officeart/2005/8/layout/cycle5"/>
    <dgm:cxn modelId="{6345CACD-174A-47B2-A36C-A28185317FB0}" type="presParOf" srcId="{0FEA6824-024D-5F48-B8F8-35A3F3D2EE7E}" destId="{8AD34A1A-707B-AE42-8AB7-76246263B6B5}" srcOrd="10" destOrd="0" presId="urn:microsoft.com/office/officeart/2005/8/layout/cycle5"/>
    <dgm:cxn modelId="{2CAD23A0-82B4-4529-B530-535E3F72D8F7}" type="presParOf" srcId="{0FEA6824-024D-5F48-B8F8-35A3F3D2EE7E}" destId="{B8077E74-DB09-B640-A41E-16841E86FFF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3EA3F-56FE-4F5B-8645-025803603A55}">
      <dsp:nvSpPr>
        <dsp:cNvPr id="0" name=""/>
        <dsp:cNvSpPr/>
      </dsp:nvSpPr>
      <dsp:spPr>
        <a:xfrm>
          <a:off x="1094059" y="57531"/>
          <a:ext cx="1070756" cy="1070756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/>
            <a:t>Agility</a:t>
          </a:r>
          <a:endParaRPr lang="en-US" sz="1200" kern="1200"/>
        </a:p>
      </dsp:txBody>
      <dsp:txXfrm>
        <a:off x="1250868" y="214340"/>
        <a:ext cx="757138" cy="757138"/>
      </dsp:txXfrm>
    </dsp:sp>
    <dsp:sp modelId="{B8747733-0A88-48FA-B50A-14303EA9B4CA}">
      <dsp:nvSpPr>
        <dsp:cNvPr id="0" name=""/>
        <dsp:cNvSpPr/>
      </dsp:nvSpPr>
      <dsp:spPr>
        <a:xfrm rot="3506986">
          <a:off x="1904763" y="1045510"/>
          <a:ext cx="227038" cy="361380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20999" y="1088765"/>
        <a:ext cx="158927" cy="216828"/>
      </dsp:txXfrm>
    </dsp:sp>
    <dsp:sp modelId="{E28D622B-D725-43C4-B656-55A9E7E7172F}">
      <dsp:nvSpPr>
        <dsp:cNvPr id="0" name=""/>
        <dsp:cNvSpPr/>
      </dsp:nvSpPr>
      <dsp:spPr>
        <a:xfrm>
          <a:off x="1878474" y="1335064"/>
          <a:ext cx="1070756" cy="1070756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Self-sufficiency</a:t>
          </a:r>
          <a:endParaRPr lang="en-US" sz="1200" kern="1200" dirty="0"/>
        </a:p>
      </dsp:txBody>
      <dsp:txXfrm>
        <a:off x="2035283" y="1491873"/>
        <a:ext cx="757138" cy="757138"/>
      </dsp:txXfrm>
    </dsp:sp>
    <dsp:sp modelId="{63B5EA06-8551-487E-8A39-96C89D60598B}">
      <dsp:nvSpPr>
        <dsp:cNvPr id="0" name=""/>
        <dsp:cNvSpPr/>
      </dsp:nvSpPr>
      <dsp:spPr>
        <a:xfrm rot="10799992">
          <a:off x="1516808" y="1689754"/>
          <a:ext cx="255577" cy="361380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93481" y="1762030"/>
        <a:ext cx="178904" cy="216828"/>
      </dsp:txXfrm>
    </dsp:sp>
    <dsp:sp modelId="{D30AF352-C417-4AC1-AD70-65375AFAD582}">
      <dsp:nvSpPr>
        <dsp:cNvPr id="0" name=""/>
        <dsp:cNvSpPr/>
      </dsp:nvSpPr>
      <dsp:spPr>
        <a:xfrm>
          <a:off x="325496" y="1335067"/>
          <a:ext cx="1070756" cy="1070756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/>
            <a:t>Portability</a:t>
          </a:r>
          <a:endParaRPr lang="en-US" sz="1200" kern="1200" dirty="0"/>
        </a:p>
      </dsp:txBody>
      <dsp:txXfrm>
        <a:off x="482305" y="1491876"/>
        <a:ext cx="757138" cy="757138"/>
      </dsp:txXfrm>
    </dsp:sp>
    <dsp:sp modelId="{7786F30B-2E42-4093-8237-63F3C7F918EA}">
      <dsp:nvSpPr>
        <dsp:cNvPr id="0" name=""/>
        <dsp:cNvSpPr/>
      </dsp:nvSpPr>
      <dsp:spPr>
        <a:xfrm rot="18061861">
          <a:off x="1130569" y="1056387"/>
          <a:ext cx="222677" cy="361380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46752" y="1157284"/>
        <a:ext cx="155874" cy="216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194EA-DA22-0245-9C65-E1C2FAB51821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AAEDB-C24B-744F-B5B6-5D11D8DDED58}">
      <dsp:nvSpPr>
        <dsp:cNvPr id="0" name=""/>
        <dsp:cNvSpPr/>
      </dsp:nvSpPr>
      <dsp:spPr>
        <a:xfrm>
          <a:off x="246323" y="159346"/>
          <a:ext cx="3669715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n-lt"/>
              <a:ea typeface="Garamond" charset="0"/>
              <a:cs typeface="Garamond" charset="0"/>
            </a:rPr>
            <a:t>Portable deployment across machines</a:t>
          </a:r>
          <a:endParaRPr lang="en-US" sz="1400" b="0" kern="1200" dirty="0">
            <a:latin typeface="+mn-lt"/>
            <a:ea typeface="Garamond" charset="0"/>
            <a:cs typeface="Garamond" charset="0"/>
          </a:endParaRPr>
        </a:p>
      </dsp:txBody>
      <dsp:txXfrm>
        <a:off x="246323" y="159346"/>
        <a:ext cx="3669715" cy="318552"/>
      </dsp:txXfrm>
    </dsp:sp>
    <dsp:sp modelId="{29A7A046-7B7E-7344-AF61-6823A49844B3}">
      <dsp:nvSpPr>
        <dsp:cNvPr id="0" name=""/>
        <dsp:cNvSpPr/>
      </dsp:nvSpPr>
      <dsp:spPr>
        <a:xfrm>
          <a:off x="47227" y="119527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17183-8088-4840-9A0E-327BA34B5DE5}">
      <dsp:nvSpPr>
        <dsp:cNvPr id="0" name=""/>
        <dsp:cNvSpPr/>
      </dsp:nvSpPr>
      <dsp:spPr>
        <a:xfrm>
          <a:off x="534801" y="637455"/>
          <a:ext cx="3381237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n-lt"/>
              <a:ea typeface="Garamond" charset="0"/>
              <a:cs typeface="Garamond" charset="0"/>
            </a:rPr>
            <a:t>Application-centric</a:t>
          </a:r>
          <a:endParaRPr lang="en-US" sz="1400" b="0" kern="1200" dirty="0">
            <a:latin typeface="+mn-lt"/>
            <a:ea typeface="Garamond" charset="0"/>
            <a:cs typeface="Garamond" charset="0"/>
          </a:endParaRPr>
        </a:p>
      </dsp:txBody>
      <dsp:txXfrm>
        <a:off x="534801" y="637455"/>
        <a:ext cx="3381237" cy="318552"/>
      </dsp:txXfrm>
    </dsp:sp>
    <dsp:sp modelId="{EAE01B5C-E45E-C444-9337-9E1F0D6AD402}">
      <dsp:nvSpPr>
        <dsp:cNvPr id="0" name=""/>
        <dsp:cNvSpPr/>
      </dsp:nvSpPr>
      <dsp:spPr>
        <a:xfrm>
          <a:off x="335705" y="597636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3E138-68D5-6A40-A0E6-D5880909B885}">
      <dsp:nvSpPr>
        <dsp:cNvPr id="0" name=""/>
        <dsp:cNvSpPr/>
      </dsp:nvSpPr>
      <dsp:spPr>
        <a:xfrm>
          <a:off x="692885" y="1115214"/>
          <a:ext cx="3223153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n-lt"/>
              <a:ea typeface="Garamond" charset="0"/>
              <a:cs typeface="Garamond" charset="0"/>
            </a:rPr>
            <a:t>Automatic build</a:t>
          </a:r>
          <a:endParaRPr lang="en-US" sz="1400" b="0" kern="1200" dirty="0">
            <a:latin typeface="+mn-lt"/>
            <a:ea typeface="Garamond" charset="0"/>
            <a:cs typeface="Garamond" charset="0"/>
          </a:endParaRPr>
        </a:p>
      </dsp:txBody>
      <dsp:txXfrm>
        <a:off x="692885" y="1115214"/>
        <a:ext cx="3223153" cy="318552"/>
      </dsp:txXfrm>
    </dsp:sp>
    <dsp:sp modelId="{6C600159-1B59-AC48-A740-F36A340E7A25}">
      <dsp:nvSpPr>
        <dsp:cNvPr id="0" name=""/>
        <dsp:cNvSpPr/>
      </dsp:nvSpPr>
      <dsp:spPr>
        <a:xfrm>
          <a:off x="493790" y="1075395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D2845-44EC-A045-899A-392D3AE56763}">
      <dsp:nvSpPr>
        <dsp:cNvPr id="0" name=""/>
        <dsp:cNvSpPr/>
      </dsp:nvSpPr>
      <dsp:spPr>
        <a:xfrm>
          <a:off x="743360" y="1593323"/>
          <a:ext cx="3172678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n-lt"/>
              <a:ea typeface="Garamond" charset="0"/>
              <a:cs typeface="Garamond" charset="0"/>
            </a:rPr>
            <a:t>Versioning</a:t>
          </a:r>
          <a:endParaRPr lang="en-US" sz="1400" b="0" kern="1200" dirty="0">
            <a:latin typeface="+mn-lt"/>
            <a:ea typeface="Garamond" charset="0"/>
            <a:cs typeface="Garamond" charset="0"/>
          </a:endParaRPr>
        </a:p>
      </dsp:txBody>
      <dsp:txXfrm>
        <a:off x="743360" y="1593323"/>
        <a:ext cx="3172678" cy="318552"/>
      </dsp:txXfrm>
    </dsp:sp>
    <dsp:sp modelId="{22A6EDCC-69F6-034F-A5F7-15C8DC4CAF4A}">
      <dsp:nvSpPr>
        <dsp:cNvPr id="0" name=""/>
        <dsp:cNvSpPr/>
      </dsp:nvSpPr>
      <dsp:spPr>
        <a:xfrm>
          <a:off x="544265" y="1553504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DA188-76E2-F544-8023-C3AF1588A5F9}">
      <dsp:nvSpPr>
        <dsp:cNvPr id="0" name=""/>
        <dsp:cNvSpPr/>
      </dsp:nvSpPr>
      <dsp:spPr>
        <a:xfrm>
          <a:off x="692885" y="2071432"/>
          <a:ext cx="3223153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smtClean="0">
              <a:latin typeface="+mn-lt"/>
              <a:ea typeface="Garamond" charset="0"/>
              <a:cs typeface="Garamond" charset="0"/>
            </a:rPr>
            <a:t>Component re-use</a:t>
          </a:r>
          <a:endParaRPr lang="en-US" sz="1400" b="0" kern="1200">
            <a:latin typeface="+mn-lt"/>
            <a:ea typeface="Garamond" charset="0"/>
            <a:cs typeface="Garamond" charset="0"/>
          </a:endParaRPr>
        </a:p>
      </dsp:txBody>
      <dsp:txXfrm>
        <a:off x="692885" y="2071432"/>
        <a:ext cx="3223153" cy="318552"/>
      </dsp:txXfrm>
    </dsp:sp>
    <dsp:sp modelId="{69897FF5-CE32-4E4E-9ACB-B942E289E64B}">
      <dsp:nvSpPr>
        <dsp:cNvPr id="0" name=""/>
        <dsp:cNvSpPr/>
      </dsp:nvSpPr>
      <dsp:spPr>
        <a:xfrm>
          <a:off x="493790" y="2031613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1C824-28D2-EF49-883B-8A52F1AA8996}">
      <dsp:nvSpPr>
        <dsp:cNvPr id="0" name=""/>
        <dsp:cNvSpPr/>
      </dsp:nvSpPr>
      <dsp:spPr>
        <a:xfrm>
          <a:off x="534801" y="2549191"/>
          <a:ext cx="3381237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smtClean="0">
              <a:latin typeface="+mn-lt"/>
              <a:ea typeface="Garamond" charset="0"/>
              <a:cs typeface="Garamond" charset="0"/>
            </a:rPr>
            <a:t>Sharing</a:t>
          </a:r>
          <a:endParaRPr lang="en-US" sz="1400" b="0" kern="1200">
            <a:latin typeface="+mn-lt"/>
            <a:ea typeface="Garamond" charset="0"/>
            <a:cs typeface="Garamond" charset="0"/>
          </a:endParaRPr>
        </a:p>
      </dsp:txBody>
      <dsp:txXfrm>
        <a:off x="534801" y="2549191"/>
        <a:ext cx="3381237" cy="318552"/>
      </dsp:txXfrm>
    </dsp:sp>
    <dsp:sp modelId="{DF2C31A0-E511-FF47-8443-83B8B435CBFF}">
      <dsp:nvSpPr>
        <dsp:cNvPr id="0" name=""/>
        <dsp:cNvSpPr/>
      </dsp:nvSpPr>
      <dsp:spPr>
        <a:xfrm>
          <a:off x="335705" y="2509372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5B113-C177-8044-8BF3-1D093444BCDB}">
      <dsp:nvSpPr>
        <dsp:cNvPr id="0" name=""/>
        <dsp:cNvSpPr/>
      </dsp:nvSpPr>
      <dsp:spPr>
        <a:xfrm>
          <a:off x="246323" y="3027301"/>
          <a:ext cx="3669715" cy="318552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851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n-lt"/>
              <a:ea typeface="Garamond" charset="0"/>
              <a:cs typeface="Garamond" charset="0"/>
            </a:rPr>
            <a:t>Tools</a:t>
          </a:r>
          <a:endParaRPr lang="en-US" sz="1400" b="0" kern="1200" dirty="0">
            <a:latin typeface="+mn-lt"/>
            <a:ea typeface="Garamond" charset="0"/>
            <a:cs typeface="Garamond" charset="0"/>
          </a:endParaRPr>
        </a:p>
      </dsp:txBody>
      <dsp:txXfrm>
        <a:off x="246323" y="3027301"/>
        <a:ext cx="3669715" cy="318552"/>
      </dsp:txXfrm>
    </dsp:sp>
    <dsp:sp modelId="{E4365A54-CC62-F540-99FE-65D091E2DCD4}">
      <dsp:nvSpPr>
        <dsp:cNvPr id="0" name=""/>
        <dsp:cNvSpPr/>
      </dsp:nvSpPr>
      <dsp:spPr>
        <a:xfrm>
          <a:off x="47227" y="2987481"/>
          <a:ext cx="398190" cy="3981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AAA7B-A400-154E-9778-192C43CA1A36}">
      <dsp:nvSpPr>
        <dsp:cNvPr id="0" name=""/>
        <dsp:cNvSpPr/>
      </dsp:nvSpPr>
      <dsp:spPr>
        <a:xfrm>
          <a:off x="2909686" y="106"/>
          <a:ext cx="1283175" cy="834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Speed</a:t>
          </a:r>
          <a:endParaRPr lang="en-US" sz="1400" kern="1200" dirty="0"/>
        </a:p>
      </dsp:txBody>
      <dsp:txXfrm>
        <a:off x="2950402" y="40822"/>
        <a:ext cx="1201743" cy="752631"/>
      </dsp:txXfrm>
    </dsp:sp>
    <dsp:sp modelId="{2D9D7E53-C42A-9F4C-9161-C5613EF1F840}">
      <dsp:nvSpPr>
        <dsp:cNvPr id="0" name=""/>
        <dsp:cNvSpPr/>
      </dsp:nvSpPr>
      <dsp:spPr>
        <a:xfrm>
          <a:off x="2171851" y="417138"/>
          <a:ext cx="2758845" cy="2758845"/>
        </a:xfrm>
        <a:custGeom>
          <a:avLst/>
          <a:gdLst/>
          <a:ahLst/>
          <a:cxnLst/>
          <a:rect l="0" t="0" r="0" b="0"/>
          <a:pathLst>
            <a:path>
              <a:moveTo>
                <a:pt x="2198575" y="269559"/>
              </a:moveTo>
              <a:arcTo wR="1379422" hR="1379422" stAng="18385789" swAng="16356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F1389-FDB6-E34E-9C61-25049885A09F}">
      <dsp:nvSpPr>
        <dsp:cNvPr id="0" name=""/>
        <dsp:cNvSpPr/>
      </dsp:nvSpPr>
      <dsp:spPr>
        <a:xfrm>
          <a:off x="4289109" y="1379529"/>
          <a:ext cx="1283175" cy="834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Consistency</a:t>
          </a:r>
          <a:endParaRPr lang="en-US" sz="1400" kern="1200" dirty="0"/>
        </a:p>
      </dsp:txBody>
      <dsp:txXfrm>
        <a:off x="4329825" y="1420245"/>
        <a:ext cx="1201743" cy="752631"/>
      </dsp:txXfrm>
    </dsp:sp>
    <dsp:sp modelId="{D2508BF3-7B7D-4D4B-984E-5BCAEFF1F21E}">
      <dsp:nvSpPr>
        <dsp:cNvPr id="0" name=""/>
        <dsp:cNvSpPr/>
      </dsp:nvSpPr>
      <dsp:spPr>
        <a:xfrm>
          <a:off x="2171851" y="417138"/>
          <a:ext cx="2758845" cy="2758845"/>
        </a:xfrm>
        <a:custGeom>
          <a:avLst/>
          <a:gdLst/>
          <a:ahLst/>
          <a:cxnLst/>
          <a:rect l="0" t="0" r="0" b="0"/>
          <a:pathLst>
            <a:path>
              <a:moveTo>
                <a:pt x="2615955" y="1990809"/>
              </a:moveTo>
              <a:arcTo wR="1379422" hR="1379422" stAng="1578569" swAng="16356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E4433-B94E-0F48-95A2-E78843AD00F6}">
      <dsp:nvSpPr>
        <dsp:cNvPr id="0" name=""/>
        <dsp:cNvSpPr/>
      </dsp:nvSpPr>
      <dsp:spPr>
        <a:xfrm>
          <a:off x="2909686" y="2758952"/>
          <a:ext cx="1283175" cy="834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Density and Efficiency</a:t>
          </a:r>
          <a:endParaRPr lang="en-US" sz="1400" kern="1200" dirty="0"/>
        </a:p>
      </dsp:txBody>
      <dsp:txXfrm>
        <a:off x="2950402" y="2799668"/>
        <a:ext cx="1201743" cy="752631"/>
      </dsp:txXfrm>
    </dsp:sp>
    <dsp:sp modelId="{B711F4DA-5E8D-B34C-88B5-21D1BD25F0B3}">
      <dsp:nvSpPr>
        <dsp:cNvPr id="0" name=""/>
        <dsp:cNvSpPr/>
      </dsp:nvSpPr>
      <dsp:spPr>
        <a:xfrm>
          <a:off x="2171851" y="417138"/>
          <a:ext cx="2758845" cy="2758845"/>
        </a:xfrm>
        <a:custGeom>
          <a:avLst/>
          <a:gdLst/>
          <a:ahLst/>
          <a:cxnLst/>
          <a:rect l="0" t="0" r="0" b="0"/>
          <a:pathLst>
            <a:path>
              <a:moveTo>
                <a:pt x="560269" y="2489285"/>
              </a:moveTo>
              <a:arcTo wR="1379422" hR="1379422" stAng="7585789" swAng="16356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20F70-6A13-D94D-B7AD-BC35A8634175}">
      <dsp:nvSpPr>
        <dsp:cNvPr id="0" name=""/>
        <dsp:cNvSpPr/>
      </dsp:nvSpPr>
      <dsp:spPr>
        <a:xfrm>
          <a:off x="1530263" y="1379529"/>
          <a:ext cx="1283175" cy="8340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Flexibility</a:t>
          </a:r>
          <a:endParaRPr lang="en-US" sz="1400" kern="1200" dirty="0"/>
        </a:p>
      </dsp:txBody>
      <dsp:txXfrm>
        <a:off x="1570979" y="1420245"/>
        <a:ext cx="1201743" cy="752631"/>
      </dsp:txXfrm>
    </dsp:sp>
    <dsp:sp modelId="{B8077E74-DB09-B640-A41E-16841E86FFFA}">
      <dsp:nvSpPr>
        <dsp:cNvPr id="0" name=""/>
        <dsp:cNvSpPr/>
      </dsp:nvSpPr>
      <dsp:spPr>
        <a:xfrm>
          <a:off x="2171851" y="417138"/>
          <a:ext cx="2758845" cy="2758845"/>
        </a:xfrm>
        <a:custGeom>
          <a:avLst/>
          <a:gdLst/>
          <a:ahLst/>
          <a:cxnLst/>
          <a:rect l="0" t="0" r="0" b="0"/>
          <a:pathLst>
            <a:path>
              <a:moveTo>
                <a:pt x="142890" y="768035"/>
              </a:moveTo>
              <a:arcTo wR="1379422" hR="1379422" stAng="12378569" swAng="16356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583" cy="480388"/>
          </a:xfrm>
          <a:prstGeom prst="rect">
            <a:avLst/>
          </a:prstGeom>
        </p:spPr>
        <p:txBody>
          <a:bodyPr vert="horz" lIns="94813" tIns="47406" rIns="94813" bIns="4740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5" y="1"/>
            <a:ext cx="3170583" cy="480388"/>
          </a:xfrm>
          <a:prstGeom prst="rect">
            <a:avLst/>
          </a:prstGeom>
        </p:spPr>
        <p:txBody>
          <a:bodyPr vert="horz" lIns="94813" tIns="47406" rIns="94813" bIns="47406" rtlCol="0"/>
          <a:lstStyle>
            <a:lvl1pPr algn="r">
              <a:defRPr sz="1200"/>
            </a:lvl1pPr>
          </a:lstStyle>
          <a:p>
            <a:fld id="{DF976ACA-A790-4611-B2FF-E9E921B5E4F4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19173"/>
            <a:ext cx="3170583" cy="480388"/>
          </a:xfrm>
          <a:prstGeom prst="rect">
            <a:avLst/>
          </a:prstGeom>
        </p:spPr>
        <p:txBody>
          <a:bodyPr vert="horz" lIns="94813" tIns="47406" rIns="94813" bIns="4740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5" y="9119173"/>
            <a:ext cx="3170583" cy="480388"/>
          </a:xfrm>
          <a:prstGeom prst="rect">
            <a:avLst/>
          </a:prstGeom>
        </p:spPr>
        <p:txBody>
          <a:bodyPr vert="horz" lIns="94813" tIns="47406" rIns="94813" bIns="47406" rtlCol="0" anchor="b"/>
          <a:lstStyle>
            <a:lvl1pPr algn="r">
              <a:defRPr sz="1200"/>
            </a:lvl1pPr>
          </a:lstStyle>
          <a:p>
            <a:fld id="{C4548AA6-AE4A-4982-856A-51BEC8EB37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8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r">
              <a:defRPr sz="1200"/>
            </a:lvl1pPr>
          </a:lstStyle>
          <a:p>
            <a:fld id="{0FBDDA5A-12AF-4926-B61C-EA38E38F8AD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4" tIns="48307" rIns="96614" bIns="4830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14" tIns="48307" rIns="96614" bIns="4830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r">
              <a:defRPr sz="1200"/>
            </a:lvl1pPr>
          </a:lstStyle>
          <a:p>
            <a:fld id="{737C55F5-B947-4214-8C89-D4080FDD8F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3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793" indent="-177793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7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7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1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8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08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97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2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3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38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7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8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3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4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C55F5-B947-4214-8C89-D4080FDD8F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7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6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047751"/>
            <a:ext cx="8229600" cy="3394472"/>
          </a:xfrm>
        </p:spPr>
        <p:txBody>
          <a:bodyPr>
            <a:normAutofit/>
          </a:bodyPr>
          <a:lstStyle>
            <a:lvl1pPr>
              <a:defRPr sz="2600">
                <a:latin typeface="Trebuchet MS" pitchFamily="34" charset="0"/>
                <a:cs typeface="Arial" pitchFamily="34" charset="0"/>
              </a:defRPr>
            </a:lvl1pPr>
            <a:lvl2pPr>
              <a:defRPr sz="2400">
                <a:latin typeface="Trebuchet MS" pitchFamily="34" charset="0"/>
                <a:cs typeface="Arial" pitchFamily="34" charset="0"/>
              </a:defRPr>
            </a:lvl2pPr>
            <a:lvl3pPr>
              <a:defRPr sz="2000">
                <a:latin typeface="Trebuchet MS" pitchFamily="34" charset="0"/>
                <a:cs typeface="Arial" pitchFamily="34" charset="0"/>
              </a:defRPr>
            </a:lvl3pPr>
            <a:lvl4pPr>
              <a:defRPr sz="1800">
                <a:latin typeface="Trebuchet MS" pitchFamily="34" charset="0"/>
                <a:cs typeface="Arial" pitchFamily="34" charset="0"/>
              </a:defRPr>
            </a:lvl4pPr>
            <a:lvl5pPr>
              <a:defRPr sz="1800">
                <a:latin typeface="Trebuchet MS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 descr="Slide3-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8566856" cy="666750"/>
          </a:xfrm>
          <a:prstGeom prst="rect">
            <a:avLst/>
          </a:prstGeom>
        </p:spPr>
      </p:pic>
      <p:pic>
        <p:nvPicPr>
          <p:cNvPr id="16" name="Picture 15" descr="Slide3-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2572" y="3"/>
            <a:ext cx="1051428" cy="666749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>
          <a:xfrm>
            <a:off x="838200" y="0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5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-95250"/>
            <a:ext cx="8229600" cy="85725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4870415"/>
            <a:ext cx="1447800" cy="27699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/>
            <a:fld id="{511FED77-3824-4125-96C2-10969F677CE3}" type="slidenum">
              <a:rPr lang="en-US" sz="1200">
                <a:solidFill>
                  <a:prstClr val="black"/>
                </a:solidFill>
              </a:rPr>
              <a:pPr defTabSz="457189"/>
              <a:t>‹#›</a:t>
            </a:fld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48225"/>
            <a:ext cx="464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1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2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0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2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9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Slide3-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8566856" cy="742950"/>
          </a:xfrm>
          <a:prstGeom prst="rect">
            <a:avLst/>
          </a:prstGeom>
        </p:spPr>
      </p:pic>
      <p:pic>
        <p:nvPicPr>
          <p:cNvPr id="6" name="Picture 5" descr="Slide3-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2572" y="2"/>
            <a:ext cx="1051428" cy="7429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838200" y="0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5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02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5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F117A-3A3C-DE4E-BED2-63201983EF69}" type="datetimeFigureOut">
              <a:rPr lang="en-US" smtClean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E2025-EEE9-7545-882F-2130BDB176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3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122" name="Picture 2" descr="logo for SolarWinds IT management software including server monitoring and network performance monito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313" y="292100"/>
            <a:ext cx="2721574" cy="457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0" y="1809750"/>
            <a:ext cx="3075287" cy="9541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0078C2"/>
                </a:solidFill>
                <a:latin typeface="Trebuchet MS"/>
                <a:cs typeface="Trebuchet MS"/>
              </a:rPr>
              <a:t>Understanding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rgbClr val="0078C2"/>
                </a:solidFill>
                <a:latin typeface="Trebuchet MS"/>
                <a:cs typeface="Trebuchet MS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1554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777240" y="834559"/>
            <a:ext cx="7543800" cy="3794591"/>
          </a:xfrm>
        </p:spPr>
        <p:txBody>
          <a:bodyPr>
            <a:noAutofit/>
          </a:bodyPr>
          <a:lstStyle/>
          <a:p>
            <a:pPr marL="285750" indent="-285750" algn="just"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Linux kernel </a:t>
            </a:r>
            <a:r>
              <a:rPr lang="en-US" sz="1600" dirty="0">
                <a:latin typeface="+mn-lt"/>
              </a:rPr>
              <a:t>provides </a:t>
            </a:r>
            <a:endParaRPr lang="en-US" sz="1600" dirty="0" smtClean="0">
              <a:latin typeface="+mn-lt"/>
            </a:endParaRPr>
          </a:p>
          <a:p>
            <a:pPr marL="685789" lvl="1" indent="-285750" algn="just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b="1" dirty="0" err="1" smtClean="0">
                <a:solidFill>
                  <a:srgbClr val="0070C0"/>
                </a:solidFill>
                <a:latin typeface="+mn-lt"/>
              </a:rPr>
              <a:t>cgroups</a:t>
            </a: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>
                <a:latin typeface="+mn-lt"/>
              </a:rPr>
              <a:t>functionality that provides the </a:t>
            </a:r>
            <a:r>
              <a:rPr lang="en-US" sz="1600" dirty="0" smtClean="0">
                <a:latin typeface="+mn-lt"/>
              </a:rPr>
              <a:t>isolation </a:t>
            </a:r>
            <a:r>
              <a:rPr lang="en-US" sz="1600" dirty="0">
                <a:latin typeface="+mn-lt"/>
              </a:rPr>
              <a:t>and usage of system </a:t>
            </a:r>
            <a:r>
              <a:rPr lang="en-US" sz="1600" dirty="0" smtClean="0">
                <a:latin typeface="+mn-lt"/>
              </a:rPr>
              <a:t>resources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(CPU</a:t>
            </a:r>
            <a:r>
              <a:rPr lang="en-US" sz="1600" dirty="0">
                <a:latin typeface="+mn-lt"/>
              </a:rPr>
              <a:t>, memory, block I/O, network, etc</a:t>
            </a:r>
            <a:r>
              <a:rPr lang="en-US" sz="1600" dirty="0" smtClean="0">
                <a:latin typeface="+mn-lt"/>
              </a:rPr>
              <a:t>.)</a:t>
            </a:r>
            <a:endParaRPr lang="en-US" sz="1600" dirty="0">
              <a:latin typeface="+mn-lt"/>
            </a:endParaRPr>
          </a:p>
          <a:p>
            <a:pPr marL="685789" lvl="1" indent="-285750" algn="just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namespace</a:t>
            </a: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>
                <a:latin typeface="+mn-lt"/>
              </a:rPr>
              <a:t>isolation functionality that allows complete isolation of an applications' view of the operating environment, including process trees, networking, user IDs and mounted file systems</a:t>
            </a:r>
            <a:r>
              <a:rPr lang="en-US" sz="1600" dirty="0" smtClean="0">
                <a:latin typeface="+mn-lt"/>
              </a:rPr>
              <a:t>.</a:t>
            </a:r>
          </a:p>
          <a:p>
            <a:pPr marL="838200" lvl="1" indent="-342900" algn="just">
              <a:buClr>
                <a:srgbClr val="0070C0"/>
              </a:buClr>
              <a:buFont typeface="Wingdings" charset="2"/>
              <a:buChar char="§"/>
            </a:pPr>
            <a:endParaRPr lang="en-US" sz="1600" dirty="0" smtClean="0">
              <a:latin typeface="+mn-lt"/>
            </a:endParaRP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LXC</a:t>
            </a: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>
                <a:latin typeface="+mn-lt"/>
              </a:rPr>
              <a:t>combines the kernel's </a:t>
            </a:r>
            <a:r>
              <a:rPr lang="en-US" sz="1600" dirty="0" err="1">
                <a:latin typeface="+mn-lt"/>
              </a:rPr>
              <a:t>cgroups</a:t>
            </a:r>
            <a:r>
              <a:rPr lang="en-US" sz="1600" dirty="0">
                <a:latin typeface="+mn-lt"/>
              </a:rPr>
              <a:t> and support for isolated namespaces to provide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an isolated environment for applications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.</a:t>
            </a: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  <a:latin typeface="+mn-lt"/>
            </a:endParaRPr>
          </a:p>
          <a:p>
            <a:pPr marL="285750" indent="-285750" algn="just">
              <a:buClr>
                <a:srgbClr val="0070C0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Docker </a:t>
            </a:r>
            <a:r>
              <a:rPr lang="en-US" sz="1600" dirty="0" smtClean="0">
                <a:latin typeface="+mn-lt"/>
              </a:rPr>
              <a:t>is </a:t>
            </a:r>
            <a:r>
              <a:rPr lang="en-US" sz="1600" dirty="0">
                <a:latin typeface="+mn-lt"/>
              </a:rPr>
              <a:t>not a replacement for LXC. It uses Linux Kernel features like namespaces and control groups to create containers on top of an operating system. On top of this low-level foundation of kernel features, Docker offers </a:t>
            </a:r>
            <a:r>
              <a:rPr lang="en-US" sz="1600" dirty="0" smtClean="0">
                <a:latin typeface="+mn-lt"/>
              </a:rPr>
              <a:t>high-level tools </a:t>
            </a:r>
            <a:r>
              <a:rPr lang="en-US" sz="1600" dirty="0">
                <a:latin typeface="+mn-lt"/>
              </a:rPr>
              <a:t>with several powerful </a:t>
            </a:r>
            <a:r>
              <a:rPr lang="en-US" sz="1600" dirty="0" smtClean="0">
                <a:latin typeface="+mn-lt"/>
              </a:rPr>
              <a:t>features.</a:t>
            </a:r>
            <a:endParaRPr lang="en-US" sz="1600" dirty="0">
              <a:latin typeface="+mn-l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Containers &amp;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22642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76200" y="803650"/>
            <a:ext cx="8001000" cy="41351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5"/>
              </a:buClr>
              <a:buNone/>
            </a:pPr>
            <a:r>
              <a:rPr lang="en-US" sz="1600" dirty="0" smtClean="0">
                <a:latin typeface="+mn-lt"/>
              </a:rPr>
              <a:t>On </a:t>
            </a:r>
            <a:r>
              <a:rPr lang="en-US" sz="1600" dirty="0">
                <a:latin typeface="+mn-lt"/>
              </a:rPr>
              <a:t>top of LXC’s features, Docker offers high-level </a:t>
            </a:r>
            <a:r>
              <a:rPr lang="en-US" sz="1600" dirty="0" smtClean="0">
                <a:latin typeface="+mn-lt"/>
              </a:rPr>
              <a:t>tools </a:t>
            </a:r>
            <a:r>
              <a:rPr lang="en-US" sz="1600" dirty="0">
                <a:latin typeface="+mn-lt"/>
              </a:rPr>
              <a:t>with several powerful </a:t>
            </a:r>
            <a:r>
              <a:rPr lang="en-US" sz="1600" dirty="0" smtClean="0">
                <a:latin typeface="+mn-lt"/>
              </a:rPr>
              <a:t>features: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98923012"/>
              </p:ext>
            </p:extLst>
          </p:nvPr>
        </p:nvGraphicFramePr>
        <p:xfrm>
          <a:off x="2057400" y="1217165"/>
          <a:ext cx="39624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Docker Features</a:t>
            </a:r>
          </a:p>
        </p:txBody>
      </p:sp>
    </p:spTree>
    <p:extLst>
      <p:ext uri="{BB962C8B-B14F-4D97-AF65-F5344CB8AC3E}">
        <p14:creationId xmlns:p14="http://schemas.microsoft.com/office/powerpoint/2010/main" val="24815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33400" y="883920"/>
            <a:ext cx="8077200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Portable deployment </a:t>
            </a:r>
            <a:r>
              <a:rPr lang="en-US" sz="1600" dirty="0"/>
              <a:t>across machines</a:t>
            </a:r>
          </a:p>
          <a:p>
            <a:pPr marL="781050" lvl="1" indent="-285750">
              <a:buClr>
                <a:srgbClr val="0070C0"/>
              </a:buClr>
            </a:pPr>
            <a:r>
              <a:rPr lang="en-US" sz="1600" dirty="0"/>
              <a:t>An application and all its dependencies is </a:t>
            </a:r>
            <a:r>
              <a:rPr lang="en-US" sz="1600" b="1" dirty="0">
                <a:solidFill>
                  <a:srgbClr val="0070C0"/>
                </a:solidFill>
              </a:rPr>
              <a:t>bundled</a:t>
            </a:r>
            <a:r>
              <a:rPr lang="en-US" sz="1600" dirty="0"/>
              <a:t> into a single container, this container can be transferred to any Docker-enabled machine.</a:t>
            </a:r>
          </a:p>
          <a:p>
            <a:pPr marL="781050" lvl="1" indent="-285750">
              <a:buClr>
                <a:srgbClr val="0070C0"/>
              </a:buClr>
            </a:pP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execution environment </a:t>
            </a:r>
            <a:r>
              <a:rPr lang="en-US" sz="1600" dirty="0"/>
              <a:t>exposed to the application is guaranteed to be the same in development, testing, and production.</a:t>
            </a:r>
          </a:p>
          <a:p>
            <a:pPr marL="781050" lvl="1" indent="-285750">
              <a:buClr>
                <a:srgbClr val="0070C0"/>
              </a:buClr>
            </a:pPr>
            <a:r>
              <a:rPr lang="en-US" sz="1600" dirty="0"/>
              <a:t>Docker defines an </a:t>
            </a:r>
            <a:r>
              <a:rPr lang="en-US" sz="1600" b="1" dirty="0">
                <a:solidFill>
                  <a:srgbClr val="0070C0"/>
                </a:solidFill>
              </a:rPr>
              <a:t>abstraction for these machine-specific settings</a:t>
            </a:r>
            <a:r>
              <a:rPr lang="en-US" sz="1600" dirty="0"/>
              <a:t>. Allowing the same Docker container can run unchanged on </a:t>
            </a:r>
            <a:r>
              <a:rPr lang="en-US" sz="1600" b="1" dirty="0">
                <a:solidFill>
                  <a:srgbClr val="0070C0"/>
                </a:solidFill>
              </a:rPr>
              <a:t>different machines, with different configurations</a:t>
            </a:r>
            <a:r>
              <a:rPr lang="en-US" sz="16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Application-centric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70C0"/>
              </a:buClr>
            </a:pPr>
            <a:r>
              <a:rPr lang="en-US" sz="1600" dirty="0" smtClean="0"/>
              <a:t>Docker is optimized for the </a:t>
            </a:r>
            <a:r>
              <a:rPr lang="en-US" sz="1600" b="1" dirty="0" smtClean="0">
                <a:solidFill>
                  <a:srgbClr val="0070C0"/>
                </a:solidFill>
              </a:rPr>
              <a:t>deployment of applications, not machines</a:t>
            </a:r>
            <a:r>
              <a:rPr lang="en-US" sz="1600" b="1" dirty="0" smtClean="0"/>
              <a:t>,</a:t>
            </a:r>
            <a:r>
              <a:rPr lang="en-US" sz="1600" dirty="0" smtClean="0"/>
              <a:t> this is reflected in its API, user interface, design philosophy and documentation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Component </a:t>
            </a:r>
            <a:r>
              <a:rPr lang="en-US" sz="1600" b="1" dirty="0">
                <a:solidFill>
                  <a:srgbClr val="0070C0"/>
                </a:solidFill>
              </a:rPr>
              <a:t>re-use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70C0"/>
              </a:buClr>
            </a:pPr>
            <a:r>
              <a:rPr lang="en-US" sz="1600" dirty="0"/>
              <a:t>Any container can be used as a “</a:t>
            </a:r>
            <a:r>
              <a:rPr lang="en-US" sz="1600" b="1" dirty="0">
                <a:solidFill>
                  <a:srgbClr val="0070C0"/>
                </a:solidFill>
              </a:rPr>
              <a:t>parent image</a:t>
            </a:r>
            <a:r>
              <a:rPr lang="en-US" sz="1600" dirty="0"/>
              <a:t>” to create more specialized components</a:t>
            </a:r>
          </a:p>
          <a:p>
            <a:pPr lvl="1">
              <a:buClr>
                <a:srgbClr val="0070C0"/>
              </a:buClr>
            </a:pPr>
            <a:r>
              <a:rPr lang="en-US" sz="1600" dirty="0"/>
              <a:t>For example you can prepare the ideal Python environment, and use it as a base for 10 different applications</a:t>
            </a:r>
          </a:p>
          <a:p>
            <a:pPr marL="0" indent="0">
              <a:buClr>
                <a:srgbClr val="0070C0"/>
              </a:buClr>
              <a:buFont typeface="Arial" panose="020B0604020202020204" pitchFamily="34" charset="0"/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52400" y="3790950"/>
            <a:ext cx="9220200" cy="1579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Docker Features</a:t>
            </a:r>
          </a:p>
        </p:txBody>
      </p:sp>
    </p:spTree>
    <p:extLst>
      <p:ext uri="{BB962C8B-B14F-4D97-AF65-F5344CB8AC3E}">
        <p14:creationId xmlns:p14="http://schemas.microsoft.com/office/powerpoint/2010/main" val="11460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457200" y="766916"/>
            <a:ext cx="8153400" cy="4324350"/>
          </a:xfrm>
        </p:spPr>
        <p:txBody>
          <a:bodyPr>
            <a:noAutofit/>
          </a:bodyPr>
          <a:lstStyle/>
          <a:p>
            <a:pPr marL="0" indent="0">
              <a:buClr>
                <a:srgbClr val="0070C0"/>
              </a:buClr>
              <a:buNone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Automatic Build</a:t>
            </a:r>
          </a:p>
          <a:p>
            <a:pPr lvl="1"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Docker includes a tool for developers to automatically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assemble a container </a:t>
            </a:r>
            <a:r>
              <a:rPr lang="en-US" sz="1600" dirty="0">
                <a:latin typeface="+mn-lt"/>
              </a:rPr>
              <a:t>from their source code with full control over application dependencies, build tools, packaging </a:t>
            </a:r>
            <a:r>
              <a:rPr lang="en-US" sz="1600" dirty="0" err="1">
                <a:latin typeface="+mn-lt"/>
              </a:rPr>
              <a:t>etc</a:t>
            </a:r>
            <a:endParaRPr lang="en-US" sz="1600" dirty="0">
              <a:latin typeface="+mn-lt"/>
            </a:endParaRPr>
          </a:p>
          <a:p>
            <a:pPr lvl="1"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Developers are </a:t>
            </a:r>
            <a:r>
              <a:rPr lang="en-US" sz="1600" dirty="0">
                <a:latin typeface="+mn-lt"/>
              </a:rPr>
              <a:t>free to use make, maven, chef, puppet, salt, </a:t>
            </a:r>
            <a:r>
              <a:rPr lang="en-US" sz="1600" dirty="0" err="1">
                <a:latin typeface="+mn-lt"/>
              </a:rPr>
              <a:t>Debian</a:t>
            </a:r>
            <a:r>
              <a:rPr lang="en-US" sz="1600" dirty="0">
                <a:latin typeface="+mn-lt"/>
              </a:rPr>
              <a:t> packages, RPMs, source </a:t>
            </a:r>
            <a:r>
              <a:rPr lang="en-US" sz="1600" dirty="0" err="1">
                <a:latin typeface="+mn-lt"/>
              </a:rPr>
              <a:t>tarballs</a:t>
            </a:r>
            <a:r>
              <a:rPr lang="en-US" sz="1600" dirty="0">
                <a:latin typeface="+mn-lt"/>
              </a:rPr>
              <a:t>, or any combination of the above, regardless of the configuration of the machines.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Versioning</a:t>
            </a:r>
            <a:endParaRPr lang="en-US" sz="1600" b="1" dirty="0">
              <a:solidFill>
                <a:srgbClr val="0070C0"/>
              </a:solidFill>
              <a:latin typeface="+mn-lt"/>
            </a:endParaRP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Docker includes capabilities for 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tracking </a:t>
            </a:r>
            <a:r>
              <a:rPr lang="en-US" sz="1600" dirty="0">
                <a:latin typeface="+mn-lt"/>
              </a:rPr>
              <a:t>successive versions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>
                <a:latin typeface="+mn-lt"/>
              </a:rPr>
              <a:t>of a container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inspecting 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diff </a:t>
            </a:r>
            <a:r>
              <a:rPr lang="en-US" sz="1600" dirty="0">
                <a:latin typeface="+mn-lt"/>
              </a:rPr>
              <a:t>between versions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committing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>
                <a:latin typeface="+mn-lt"/>
              </a:rPr>
              <a:t>new versions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rolling back</a:t>
            </a:r>
            <a:r>
              <a:rPr lang="en-US" sz="1600" dirty="0">
                <a:latin typeface="+mn-lt"/>
              </a:rPr>
              <a:t> etc. 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Allows for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full traceability</a:t>
            </a:r>
            <a:r>
              <a:rPr lang="en-US" sz="1600" dirty="0">
                <a:latin typeface="+mn-lt"/>
              </a:rPr>
              <a:t> from the production server all the way back to the upstream </a:t>
            </a:r>
            <a:r>
              <a:rPr lang="en-US" sz="1600" dirty="0" smtClean="0">
                <a:latin typeface="+mn-lt"/>
              </a:rPr>
              <a:t>developer</a:t>
            </a:r>
            <a:endParaRPr lang="en-US" sz="1600" dirty="0">
              <a:latin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52400" y="2495550"/>
            <a:ext cx="10921866" cy="3205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Docker Features</a:t>
            </a:r>
          </a:p>
        </p:txBody>
      </p:sp>
    </p:spTree>
    <p:extLst>
      <p:ext uri="{BB962C8B-B14F-4D97-AF65-F5344CB8AC3E}">
        <p14:creationId xmlns:p14="http://schemas.microsoft.com/office/powerpoint/2010/main" val="308861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09600" y="666750"/>
            <a:ext cx="8153400" cy="2197913"/>
          </a:xfrm>
        </p:spPr>
        <p:txBody>
          <a:bodyPr>
            <a:normAutofit/>
          </a:bodyPr>
          <a:lstStyle/>
          <a:p>
            <a:pPr marL="0" indent="0">
              <a:buClr>
                <a:srgbClr val="0070C0"/>
              </a:buClr>
              <a:buNone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Sharing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Docker Hub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where thousands of useful public images are uploaded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registry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also includes an official “standard library” of useful containers maintained by the Docker team 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registry itself is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open-source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Anyone can deploy their own registry </a:t>
            </a:r>
            <a:r>
              <a:rPr lang="en-US" sz="1600" dirty="0" smtClean="0">
                <a:latin typeface="+mn-lt"/>
              </a:rPr>
              <a:t>to </a:t>
            </a:r>
            <a:r>
              <a:rPr lang="en-US" sz="1600" dirty="0">
                <a:latin typeface="+mn-lt"/>
              </a:rPr>
              <a:t>store and transfer private containers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1600" dirty="0">
              <a:latin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09600" y="2462407"/>
            <a:ext cx="8305800" cy="2623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Tool ecosystem</a:t>
            </a:r>
          </a:p>
          <a:p>
            <a:pPr lvl="1">
              <a:buClr>
                <a:srgbClr val="0070C0"/>
              </a:buClr>
            </a:pPr>
            <a:r>
              <a:rPr lang="en-US" sz="1600" b="1" dirty="0" smtClean="0">
                <a:solidFill>
                  <a:srgbClr val="0070C0"/>
                </a:solidFill>
              </a:rPr>
              <a:t>API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for automating and customizing the creation and deployment of containers</a:t>
            </a:r>
          </a:p>
          <a:p>
            <a:pPr lvl="1">
              <a:buClr>
                <a:srgbClr val="0070C0"/>
              </a:buClr>
            </a:pPr>
            <a:r>
              <a:rPr lang="en-US" sz="1600" dirty="0" smtClean="0"/>
              <a:t>There are a huge number of </a:t>
            </a:r>
            <a:r>
              <a:rPr lang="en-US" sz="1600" b="1" dirty="0" smtClean="0">
                <a:solidFill>
                  <a:srgbClr val="0070C0"/>
                </a:solidFill>
              </a:rPr>
              <a:t>tools integrating with Docker</a:t>
            </a:r>
            <a:r>
              <a:rPr lang="en-US" sz="1600" b="1" dirty="0" smtClean="0"/>
              <a:t> </a:t>
            </a:r>
            <a:r>
              <a:rPr lang="en-US" sz="1600" dirty="0" smtClean="0"/>
              <a:t>to extend its capabilities :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PaaS-like deployment (</a:t>
            </a:r>
            <a:r>
              <a:rPr lang="en-US" sz="1600" dirty="0" err="1" smtClean="0"/>
              <a:t>Dokku</a:t>
            </a:r>
            <a:r>
              <a:rPr lang="en-US" sz="1600" dirty="0" smtClean="0"/>
              <a:t>, </a:t>
            </a:r>
            <a:r>
              <a:rPr lang="en-US" sz="1600" dirty="0" err="1" smtClean="0"/>
              <a:t>Deis</a:t>
            </a:r>
            <a:r>
              <a:rPr lang="en-US" sz="1600" dirty="0" smtClean="0"/>
              <a:t>, Flynn)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Multi-node orchestration (Maestro, Salt, </a:t>
            </a:r>
            <a:r>
              <a:rPr lang="en-US" sz="1600" dirty="0" err="1" smtClean="0"/>
              <a:t>Mesos</a:t>
            </a:r>
            <a:r>
              <a:rPr lang="en-US" sz="1600" dirty="0" smtClean="0"/>
              <a:t>, </a:t>
            </a:r>
            <a:r>
              <a:rPr lang="en-US" sz="1600" dirty="0" err="1" smtClean="0"/>
              <a:t>Openstack</a:t>
            </a:r>
            <a:r>
              <a:rPr lang="en-US" sz="1600" dirty="0" smtClean="0"/>
              <a:t> Nova)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Management dashboards (docker-</a:t>
            </a:r>
            <a:r>
              <a:rPr lang="en-US" sz="1600" dirty="0" err="1" smtClean="0"/>
              <a:t>ui</a:t>
            </a:r>
            <a:r>
              <a:rPr lang="en-US" sz="1600" dirty="0" smtClean="0"/>
              <a:t>, </a:t>
            </a:r>
            <a:r>
              <a:rPr lang="en-US" sz="1600" dirty="0" err="1" smtClean="0"/>
              <a:t>Openstack</a:t>
            </a:r>
            <a:r>
              <a:rPr lang="en-US" sz="1600" dirty="0" smtClean="0"/>
              <a:t> Horizon, Shipyard)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Configuration management (Chef, Puppet)</a:t>
            </a:r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Continuous integration (Jenkins, Strider)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Docker Features</a:t>
            </a:r>
          </a:p>
        </p:txBody>
      </p:sp>
    </p:spTree>
    <p:extLst>
      <p:ext uri="{BB962C8B-B14F-4D97-AF65-F5344CB8AC3E}">
        <p14:creationId xmlns:p14="http://schemas.microsoft.com/office/powerpoint/2010/main" val="42874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81000" y="1123950"/>
            <a:ext cx="2667000" cy="914400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1600" dirty="0" smtClean="0">
                <a:latin typeface="+mn-lt"/>
              </a:rPr>
              <a:t>Benefits </a:t>
            </a:r>
            <a:r>
              <a:rPr lang="en-US" sz="1600" dirty="0">
                <a:latin typeface="+mn-lt"/>
              </a:rPr>
              <a:t>are apparent </a:t>
            </a:r>
            <a:r>
              <a:rPr lang="en-US" sz="1600" dirty="0" smtClean="0">
                <a:latin typeface="+mn-lt"/>
              </a:rPr>
              <a:t>across </a:t>
            </a:r>
            <a:r>
              <a:rPr lang="en-US" sz="1600" dirty="0">
                <a:latin typeface="+mn-lt"/>
              </a:rPr>
              <a:t>an Organization: </a:t>
            </a:r>
            <a:endParaRPr lang="en-US" sz="1600" dirty="0" smtClean="0">
              <a:latin typeface="+mn-lt"/>
            </a:endParaRPr>
          </a:p>
          <a:p>
            <a:pPr marL="109728" indent="0">
              <a:buNone/>
            </a:pPr>
            <a:r>
              <a:rPr lang="en-US" sz="1600" dirty="0" smtClean="0">
                <a:latin typeface="+mn-lt"/>
              </a:rPr>
              <a:t>from </a:t>
            </a:r>
            <a:r>
              <a:rPr lang="en-US" sz="1600" dirty="0">
                <a:latin typeface="+mn-lt"/>
              </a:rPr>
              <a:t>developers and operations, to QA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19520427"/>
              </p:ext>
            </p:extLst>
          </p:nvPr>
        </p:nvGraphicFramePr>
        <p:xfrm>
          <a:off x="1371600" y="1047750"/>
          <a:ext cx="7102549" cy="359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IN" sz="2600" dirty="0"/>
              <a:t>Summary of the Benefits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38430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952500"/>
            <a:ext cx="8528050" cy="3603401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Facts About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84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95350"/>
            <a:ext cx="6400800" cy="3776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Adoption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4006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71549"/>
            <a:ext cx="5881214" cy="3831819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Adoption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27630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685801" y="1276793"/>
            <a:ext cx="4343400" cy="43513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Median company that adopts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Docker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runs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seven containers simultaneously on each host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1600" b="1" dirty="0" smtClean="0">
              <a:latin typeface="+mn-lt"/>
            </a:endParaRPr>
          </a:p>
          <a:p>
            <a:pPr>
              <a:buClr>
                <a:srgbClr val="0070C0"/>
              </a:buCl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This finding seems to indicate that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Docker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is in fact commonly used as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a lightweight way to share compute resources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1600" b="1" dirty="0" smtClean="0">
              <a:latin typeface="+mn-lt"/>
            </a:endParaRPr>
          </a:p>
          <a:p>
            <a:pPr>
              <a:buClr>
                <a:srgbClr val="0070C0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25% of companies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run an average of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14+ containers simultaneously</a:t>
            </a:r>
            <a:endParaRPr lang="en-US" sz="16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00150"/>
            <a:ext cx="2975589" cy="2975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Adoption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3471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IN" sz="2600" dirty="0"/>
              <a:t>Understanding Containers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391818"/>
              </p:ext>
            </p:extLst>
          </p:nvPr>
        </p:nvGraphicFramePr>
        <p:xfrm>
          <a:off x="1905000" y="1276350"/>
          <a:ext cx="4267200" cy="27559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67200"/>
              </a:tblGrid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Introduction To Container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Characteristics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Containers Vs Virtual Machines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06054">
                <a:tc>
                  <a:txBody>
                    <a:bodyPr/>
                    <a:lstStyle/>
                    <a:p>
                      <a:pPr marL="342900" marR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What Is Docker ?</a:t>
                      </a:r>
                      <a:endParaRPr lang="en-US" sz="2000" b="0" i="1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06054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Containers &amp; The Linux Kernel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Features and Benefits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Facts About Docker Containers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  <a:tr h="355182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rgbClr val="0070C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Adoption &amp; Market Trends </a:t>
                      </a:r>
                      <a:endParaRPr lang="en-US" sz="2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0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5433758" y="1123950"/>
            <a:ext cx="3634042" cy="471962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With wider adoption of </a:t>
            </a:r>
            <a:r>
              <a:rPr lang="en-US" sz="1600" dirty="0" err="1" smtClean="0">
                <a:latin typeface="+mn-lt"/>
              </a:rPr>
              <a:t>Docker</a:t>
            </a:r>
            <a:r>
              <a:rPr lang="en-US" sz="1600" dirty="0" smtClean="0">
                <a:latin typeface="+mn-lt"/>
              </a:rPr>
              <a:t>, organizations are seeking out tools to help them effectively manage and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orchestrate their containers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1600" b="1" dirty="0" smtClean="0">
              <a:solidFill>
                <a:srgbClr val="0070C0"/>
              </a:solidFill>
              <a:latin typeface="+mn-lt"/>
            </a:endParaRPr>
          </a:p>
          <a:p>
            <a:pPr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As per the study, roughly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40 percent of organizations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running </a:t>
            </a:r>
            <a:r>
              <a:rPr lang="en-US" sz="1600" dirty="0" err="1" smtClean="0">
                <a:latin typeface="+mn-lt"/>
              </a:rPr>
              <a:t>Docker</a:t>
            </a:r>
            <a:r>
              <a:rPr lang="en-US" sz="1600" dirty="0" smtClean="0">
                <a:latin typeface="+mn-lt"/>
              </a:rPr>
              <a:t> were also running</a:t>
            </a:r>
            <a:r>
              <a:rPr lang="en-US" sz="1600" b="1" dirty="0" smtClean="0">
                <a:latin typeface="+mn-lt"/>
              </a:rPr>
              <a:t> </a:t>
            </a:r>
            <a:r>
              <a:rPr lang="en-US" sz="1600" b="1" dirty="0" err="1" smtClean="0">
                <a:solidFill>
                  <a:srgbClr val="0070C0"/>
                </a:solidFill>
                <a:latin typeface="+mn-lt"/>
              </a:rPr>
              <a:t>Kubernetes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+mn-lt"/>
              </a:rPr>
              <a:t>Mesos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, Amazon ECS, Google Container Engine, or another orchestrator</a:t>
            </a:r>
            <a:endParaRPr lang="en-US" sz="16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" y="971550"/>
            <a:ext cx="5378824" cy="3337095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Adoption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28161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5638800" y="1146361"/>
            <a:ext cx="3048000" cy="315557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rebuchet MS" pitchFamily="34" charset="0"/>
                <a:ea typeface="+mn-ea"/>
                <a:cs typeface="Arial" pitchFamily="34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Companies that adopt </a:t>
            </a:r>
            <a:r>
              <a:rPr lang="en-US" sz="1600" b="1" dirty="0" err="1" smtClean="0">
                <a:solidFill>
                  <a:srgbClr val="0070C0"/>
                </a:solidFill>
                <a:latin typeface="+mn-lt"/>
              </a:rPr>
              <a:t>Docker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, containers </a:t>
            </a:r>
            <a:r>
              <a:rPr lang="en-US" sz="1600" dirty="0" smtClean="0">
                <a:latin typeface="+mn-lt"/>
              </a:rPr>
              <a:t>have an average lifespan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 of 2.5 days</a:t>
            </a:r>
          </a:p>
          <a:p>
            <a:pPr>
              <a:buClr>
                <a:srgbClr val="0070C0"/>
              </a:buClr>
            </a:pPr>
            <a:endParaRPr lang="en-US" sz="1600" b="1" dirty="0" smtClean="0">
              <a:latin typeface="+mn-lt"/>
            </a:endParaRPr>
          </a:p>
          <a:p>
            <a:pPr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Organizations running </a:t>
            </a:r>
            <a:r>
              <a:rPr lang="en-US" sz="1600" dirty="0" err="1" smtClean="0">
                <a:latin typeface="+mn-lt"/>
              </a:rPr>
              <a:t>Docker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with an orchestrator,</a:t>
            </a:r>
            <a:r>
              <a:rPr lang="en-US" sz="1600" dirty="0" smtClean="0">
                <a:latin typeface="+mn-lt"/>
              </a:rPr>
              <a:t> the typical lifetime of a container is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 less than one day</a:t>
            </a:r>
          </a:p>
          <a:p>
            <a:pPr>
              <a:buClr>
                <a:srgbClr val="0070C0"/>
              </a:buClr>
            </a:pPr>
            <a:endParaRPr lang="en-US" sz="1600" dirty="0" smtClean="0">
              <a:latin typeface="+mn-lt"/>
            </a:endParaRPr>
          </a:p>
          <a:p>
            <a:pPr>
              <a:buClr>
                <a:srgbClr val="0070C0"/>
              </a:buClr>
            </a:pPr>
            <a:r>
              <a:rPr lang="en-US" sz="1600" dirty="0" smtClean="0">
                <a:latin typeface="+mn-lt"/>
              </a:rPr>
              <a:t>Organizations that run </a:t>
            </a:r>
            <a:r>
              <a:rPr lang="en-US" sz="1600" dirty="0" err="1" smtClean="0">
                <a:latin typeface="+mn-lt"/>
              </a:rPr>
              <a:t>Docker</a:t>
            </a:r>
            <a:r>
              <a:rPr lang="en-US" sz="1600" dirty="0" smtClean="0">
                <a:latin typeface="+mn-lt"/>
              </a:rPr>
              <a:t> </a:t>
            </a:r>
            <a:r>
              <a:rPr lang="en-US" sz="1600" b="1" i="1" dirty="0" smtClean="0">
                <a:solidFill>
                  <a:srgbClr val="0070C0"/>
                </a:solidFill>
                <a:latin typeface="+mn-lt"/>
              </a:rPr>
              <a:t>without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 orchestration</a:t>
            </a:r>
            <a:r>
              <a:rPr lang="en-US" sz="1600" dirty="0" smtClean="0">
                <a:latin typeface="+mn-lt"/>
              </a:rPr>
              <a:t>, the average container exists for </a:t>
            </a:r>
            <a:r>
              <a:rPr lang="en-US" sz="1600" b="1" dirty="0" smtClean="0">
                <a:solidFill>
                  <a:srgbClr val="0070C0"/>
                </a:solidFill>
                <a:latin typeface="+mn-lt"/>
              </a:rPr>
              <a:t>5.5 days</a:t>
            </a:r>
            <a:endParaRPr lang="en-US" sz="16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" y="1123950"/>
            <a:ext cx="5274145" cy="320040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Adoption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9354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-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2"/>
            <a:ext cx="9144000" cy="51434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156253"/>
            <a:ext cx="6705600" cy="132343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457200"/>
            <a:r>
              <a:rPr lang="en-US" sz="4800" dirty="0" smtClean="0">
                <a:solidFill>
                  <a:schemeClr val="bg1"/>
                </a:solidFill>
                <a:latin typeface="Trebuchet MS"/>
                <a:cs typeface="Trebuchet MS"/>
              </a:rPr>
              <a:t>Thank You</a:t>
            </a:r>
            <a:endParaRPr lang="en-US" sz="3200" cap="small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457200"/>
            <a:endParaRPr lang="en-US" sz="3200" u="sng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57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 History Lesson : In Dark Ages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25102" y="1349467"/>
            <a:ext cx="2827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5"/>
            <a:r>
              <a:rPr lang="en-US" sz="1600" b="1" u="sng" dirty="0">
                <a:solidFill>
                  <a:srgbClr val="0070C0"/>
                </a:solidFill>
                <a:cs typeface="Times New Roman" panose="02020603050405020304" pitchFamily="18" charset="0"/>
                <a:sym typeface="Calibri"/>
              </a:rPr>
              <a:t>Problems of the past</a:t>
            </a:r>
          </a:p>
          <a:p>
            <a:pPr marL="0" lvl="5"/>
            <a:endParaRPr lang="en-US" sz="1600" dirty="0">
              <a:cs typeface="Times New Roman" panose="02020603050405020304" pitchFamily="18" charset="0"/>
            </a:endParaRPr>
          </a:p>
          <a:p>
            <a:pPr marL="285750" lvl="5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  <a:sym typeface="Calibri"/>
              </a:rPr>
              <a:t>Slow deployment times – hard to acquire </a:t>
            </a:r>
            <a:r>
              <a:rPr lang="en-US" sz="1600" dirty="0" smtClean="0">
                <a:cs typeface="Times New Roman" panose="02020603050405020304" pitchFamily="18" charset="0"/>
                <a:sym typeface="Calibri"/>
              </a:rPr>
              <a:t>hardware</a:t>
            </a:r>
            <a:endParaRPr lang="en-US" sz="1600" dirty="0">
              <a:cs typeface="Times New Roman" panose="02020603050405020304" pitchFamily="18" charset="0"/>
              <a:sym typeface="Calibri"/>
            </a:endParaRPr>
          </a:p>
          <a:p>
            <a:pPr marL="285750" lvl="5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</a:rPr>
              <a:t>Huge </a:t>
            </a:r>
            <a:r>
              <a:rPr lang="en-US" sz="1600" dirty="0" smtClean="0">
                <a:cs typeface="Times New Roman" panose="02020603050405020304" pitchFamily="18" charset="0"/>
              </a:rPr>
              <a:t>Costs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285750" lvl="5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  <a:sym typeface="Calibri"/>
              </a:rPr>
              <a:t>Underutilized resources</a:t>
            </a:r>
          </a:p>
          <a:p>
            <a:pPr marL="285750" lvl="5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</a:rPr>
              <a:t>Difficult to scale</a:t>
            </a:r>
          </a:p>
          <a:p>
            <a:pPr marL="285750" lvl="5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Times New Roman" panose="02020603050405020304" pitchFamily="18" charset="0"/>
                <a:sym typeface="Calibri"/>
              </a:rPr>
              <a:t>Difficult to migrate</a:t>
            </a:r>
          </a:p>
          <a:p>
            <a:pPr lvl="5" indent="0"/>
            <a:endParaRPr lang="en-US" sz="1600" dirty="0" smtClean="0">
              <a:solidFill>
                <a:srgbClr val="000000"/>
              </a:solidFill>
              <a:cs typeface="Times New Roman" panose="02020603050405020304" pitchFamily="18" charset="0"/>
              <a:sym typeface="Calibri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  <a:sym typeface="Calibri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1" y="2261378"/>
            <a:ext cx="22098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cs typeface="Times New Roman" panose="02020603050405020304" pitchFamily="18" charset="0"/>
              </a:rPr>
              <a:t>One </a:t>
            </a:r>
            <a:r>
              <a:rPr lang="en-US" sz="1600" dirty="0">
                <a:cs typeface="Times New Roman" panose="02020603050405020304" pitchFamily="18" charset="0"/>
              </a:rPr>
              <a:t>Application on one physical server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22320" y="1014747"/>
            <a:ext cx="3311961" cy="3119584"/>
            <a:chOff x="5230090" y="1095064"/>
            <a:chExt cx="3728321" cy="3606447"/>
          </a:xfrm>
        </p:grpSpPr>
        <p:sp>
          <p:nvSpPr>
            <p:cNvPr id="5" name="Rectangle 4"/>
            <p:cNvSpPr/>
            <p:nvPr/>
          </p:nvSpPr>
          <p:spPr>
            <a:xfrm>
              <a:off x="5494051" y="4345700"/>
              <a:ext cx="3464359" cy="355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TRADITIONAL SERVER ARCHITECHTURE</a:t>
              </a:r>
              <a:endParaRPr lang="en-IN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40" b="12575"/>
            <a:stretch/>
          </p:blipFill>
          <p:spPr bwMode="auto">
            <a:xfrm>
              <a:off x="5230090" y="1095064"/>
              <a:ext cx="3728321" cy="327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4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85800" y="1047750"/>
            <a:ext cx="4038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5">
              <a:buClr>
                <a:srgbClr val="0070C0"/>
              </a:buClr>
            </a:pPr>
            <a:r>
              <a:rPr lang="en-US" sz="1600" b="1" dirty="0">
                <a:solidFill>
                  <a:srgbClr val="0070C0"/>
                </a:solidFill>
              </a:rPr>
              <a:t>Hypervisor-based Virtualization</a:t>
            </a: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One </a:t>
            </a:r>
            <a:r>
              <a:rPr lang="en-US" sz="1600" dirty="0"/>
              <a:t>physical server can contain multiple applications</a:t>
            </a: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application runs in a virtual </a:t>
            </a:r>
            <a:r>
              <a:rPr lang="en-US" sz="1600" dirty="0" smtClean="0"/>
              <a:t>machine</a:t>
            </a: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0" lvl="5"/>
            <a:r>
              <a:rPr lang="en-US" sz="1600" b="1" dirty="0">
                <a:solidFill>
                  <a:srgbClr val="0070C0"/>
                </a:solidFill>
              </a:rPr>
              <a:t>Problems</a:t>
            </a:r>
            <a:endParaRPr lang="en-US" sz="1600" b="1" u="sng" dirty="0">
              <a:solidFill>
                <a:srgbClr val="4F81BD"/>
              </a:solidFill>
            </a:endParaRP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An entire guest operating system is required</a:t>
            </a: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Application portability not guaranteed</a:t>
            </a:r>
            <a:endParaRPr lang="en-US" sz="1600" dirty="0">
              <a:sym typeface="Calibri"/>
            </a:endParaRPr>
          </a:p>
          <a:p>
            <a:pPr marL="285750" lvl="5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5083223" y="1180655"/>
            <a:ext cx="3429000" cy="3371379"/>
            <a:chOff x="467489" y="895350"/>
            <a:chExt cx="3235332" cy="3385912"/>
          </a:xfrm>
        </p:grpSpPr>
        <p:pic>
          <p:nvPicPr>
            <p:cNvPr id="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8" b="11335"/>
            <a:stretch/>
          </p:blipFill>
          <p:spPr bwMode="auto">
            <a:xfrm>
              <a:off x="467489" y="895350"/>
              <a:ext cx="3235332" cy="297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55064" y="3973485"/>
              <a:ext cx="3047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VIRTUALIZED SERVER ARCHITECHTURE</a:t>
              </a:r>
              <a:endParaRPr lang="en-IN" sz="1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A History Lesson : </a:t>
            </a:r>
            <a:r>
              <a:rPr lang="en-US" sz="2600" dirty="0">
                <a:sym typeface="Calibri"/>
              </a:rPr>
              <a:t>Hypervisor</a:t>
            </a:r>
            <a:r>
              <a:rPr lang="en-US" sz="2600" dirty="0"/>
              <a:t>-based Virtualization</a:t>
            </a:r>
            <a:endParaRPr lang="en-US" sz="26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4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57350"/>
            <a:ext cx="4057650" cy="2238375"/>
          </a:xfrm>
          <a:prstGeom prst="rect">
            <a:avLst/>
          </a:prstGeom>
        </p:spPr>
      </p:pic>
      <p:sp>
        <p:nvSpPr>
          <p:cNvPr id="2" name="Content Placeholder 3"/>
          <p:cNvSpPr txBox="1">
            <a:spLocks/>
          </p:cNvSpPr>
          <p:nvPr/>
        </p:nvSpPr>
        <p:spPr>
          <a:xfrm>
            <a:off x="270244" y="987561"/>
            <a:ext cx="5214882" cy="210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840631"/>
            <a:ext cx="42636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container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is a lightweight, stand-alone, executable package of a piece of software that includes everything needed to run it: code, runtime, system tools, system libraries, settings.</a:t>
            </a:r>
          </a:p>
          <a:p>
            <a:endParaRPr lang="en-US" sz="1600" dirty="0" smtClean="0"/>
          </a:p>
          <a:p>
            <a:r>
              <a:rPr lang="en-US" sz="1600" dirty="0" smtClean="0"/>
              <a:t>For all intent and purposes, containers look like a VM.</a:t>
            </a:r>
          </a:p>
          <a:p>
            <a:endParaRPr lang="en-US" sz="1600" dirty="0"/>
          </a:p>
          <a:p>
            <a:r>
              <a:rPr lang="en-US" sz="1600" dirty="0"/>
              <a:t>The one big difference between containers and VMs is that containers </a:t>
            </a:r>
            <a:r>
              <a:rPr lang="en-US" sz="1600" b="1" dirty="0">
                <a:solidFill>
                  <a:srgbClr val="0070C0"/>
                </a:solidFill>
              </a:rPr>
              <a:t>share the host system’s kernel </a:t>
            </a:r>
            <a:r>
              <a:rPr lang="en-US" sz="1600" dirty="0"/>
              <a:t>with other containers.</a:t>
            </a:r>
          </a:p>
          <a:p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/>
              <a:t>Containers can solve these problems: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600" dirty="0" smtClean="0"/>
              <a:t>“It ran on my machine.”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600" dirty="0" smtClean="0"/>
              <a:t>“Sorry, the installation partially failed.”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600" dirty="0" smtClean="0"/>
              <a:t>“But we depend on v1.1!”</a:t>
            </a:r>
            <a:endParaRPr lang="en-US" sz="1600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Introduction to Container</a:t>
            </a:r>
          </a:p>
        </p:txBody>
      </p:sp>
    </p:spTree>
    <p:extLst>
      <p:ext uri="{BB962C8B-B14F-4D97-AF65-F5344CB8AC3E}">
        <p14:creationId xmlns:p14="http://schemas.microsoft.com/office/powerpoint/2010/main" val="111890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2971800" y="1200150"/>
            <a:ext cx="2616409" cy="52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03" t="5080"/>
          <a:stretch/>
        </p:blipFill>
        <p:spPr>
          <a:xfrm>
            <a:off x="304800" y="1723940"/>
            <a:ext cx="8638477" cy="1710033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Why containers?</a:t>
            </a:r>
          </a:p>
        </p:txBody>
      </p:sp>
    </p:spTree>
    <p:extLst>
      <p:ext uri="{BB962C8B-B14F-4D97-AF65-F5344CB8AC3E}">
        <p14:creationId xmlns:p14="http://schemas.microsoft.com/office/powerpoint/2010/main" val="10773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9580" y="1269339"/>
            <a:ext cx="8465820" cy="2800767"/>
            <a:chOff x="1434325" y="2242001"/>
            <a:chExt cx="11005309" cy="3959365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1169000545"/>
                </p:ext>
              </p:extLst>
            </p:nvPr>
          </p:nvGraphicFramePr>
          <p:xfrm>
            <a:off x="7362041" y="2432082"/>
            <a:ext cx="4186074" cy="34823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Rectangle 3"/>
            <p:cNvSpPr/>
            <p:nvPr/>
          </p:nvSpPr>
          <p:spPr>
            <a:xfrm>
              <a:off x="6748785" y="3913907"/>
              <a:ext cx="43159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34325" y="2242001"/>
              <a:ext cx="6240634" cy="3959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r>
                <a:rPr lang="en-US" sz="1600" b="1" dirty="0">
                  <a:solidFill>
                    <a:srgbClr val="0070C0"/>
                  </a:solidFill>
                </a:rPr>
                <a:t>Cross-platform</a:t>
              </a:r>
              <a:r>
                <a:rPr lang="en-US" sz="1600" dirty="0">
                  <a:solidFill>
                    <a:srgbClr val="0070C0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- we can deploy containers on Windows, Linux, Mac </a:t>
              </a:r>
              <a:r>
                <a:rPr lang="en-US" sz="1600" dirty="0" smtClean="0">
                  <a:solidFill>
                    <a:schemeClr val="tx1"/>
                  </a:solidFill>
                </a:rPr>
                <a:t>or cloud-platforms </a:t>
              </a:r>
              <a:r>
                <a:rPr lang="en-US" sz="1600" dirty="0">
                  <a:solidFill>
                    <a:schemeClr val="tx1"/>
                  </a:solidFill>
                </a:rPr>
                <a:t>like Amazon EC2, Microsoft Azure, Google Cloud, </a:t>
              </a:r>
              <a:r>
                <a:rPr lang="en-US" sz="1600" dirty="0" smtClean="0">
                  <a:solidFill>
                    <a:schemeClr val="tx1"/>
                  </a:solidFill>
                </a:rPr>
                <a:t>etc.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chemeClr val="tx1"/>
                  </a:solidFill>
                </a:rPr>
                <a:t>They </a:t>
              </a:r>
              <a:r>
                <a:rPr lang="en-US" sz="1600" dirty="0">
                  <a:solidFill>
                    <a:schemeClr val="tx1"/>
                  </a:solidFill>
                </a:rPr>
                <a:t>can be created much faster than VM instances. Their </a:t>
              </a:r>
              <a:r>
                <a:rPr lang="en-US" sz="1600" b="1" dirty="0">
                  <a:solidFill>
                    <a:srgbClr val="0070C0"/>
                  </a:solidFill>
                </a:rPr>
                <a:t>lightweight</a:t>
              </a:r>
              <a:r>
                <a:rPr lang="en-US" sz="1600" dirty="0">
                  <a:solidFill>
                    <a:srgbClr val="0070C0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footprint enables less overhead in terms of performance and </a:t>
              </a:r>
              <a:r>
                <a:rPr lang="en-US" sz="1600" dirty="0" smtClean="0">
                  <a:solidFill>
                    <a:schemeClr val="tx1"/>
                  </a:solidFill>
                </a:rPr>
                <a:t>size.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chemeClr val="tx1"/>
                  </a:solidFill>
                </a:rPr>
                <a:t>Container </a:t>
              </a:r>
              <a:r>
                <a:rPr lang="en-US" sz="1600" b="1" dirty="0">
                  <a:solidFill>
                    <a:srgbClr val="0070C0"/>
                  </a:solidFill>
                </a:rPr>
                <a:t>has all the libraries, files and configurations </a:t>
              </a:r>
              <a:r>
                <a:rPr lang="en-US" sz="1600" dirty="0">
                  <a:solidFill>
                    <a:schemeClr val="tx1"/>
                  </a:solidFill>
                </a:rPr>
                <a:t>needed to deploy specific </a:t>
              </a:r>
              <a:r>
                <a:rPr lang="en-US" sz="1600" dirty="0" smtClean="0">
                  <a:solidFill>
                    <a:schemeClr val="tx1"/>
                  </a:solidFill>
                </a:rPr>
                <a:t>functionalities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710031" y="3139071"/>
              <a:ext cx="57296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dirty="0"/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08304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287892"/>
            <a:ext cx="8219122" cy="2970606"/>
            <a:chOff x="6273374" y="1073559"/>
            <a:chExt cx="9499400" cy="4638148"/>
          </a:xfrm>
        </p:grpSpPr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6273374" y="1073559"/>
              <a:ext cx="4730734" cy="2667025"/>
            </a:xfrm>
            <a:prstGeom prst="homePlate">
              <a:avLst>
                <a:gd name="adj" fmla="val 32103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60958" tIns="60958" rIns="60958" bIns="60958">
              <a:spAutoFit/>
            </a:bodyPr>
            <a:lstStyle/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</a:pPr>
              <a:r>
                <a:rPr lang="en-US" sz="1400" b="1" dirty="0" smtClean="0">
                  <a:solidFill>
                    <a:schemeClr val="bg1"/>
                  </a:solidFill>
                </a:rPr>
                <a:t>Virtual Machines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offer the security of a dedicated operating system and harder logical boundaries.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excel at providing extreme isolation 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are highly developed &amp; very mature technology, proven in running the most critical business workloads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" name="AutoShape 7"/>
            <p:cNvSpPr>
              <a:spLocks noChangeArrowheads="1"/>
            </p:cNvSpPr>
            <p:nvPr/>
          </p:nvSpPr>
          <p:spPr bwMode="auto">
            <a:xfrm flipH="1">
              <a:off x="11042040" y="3044682"/>
              <a:ext cx="4730734" cy="2667025"/>
            </a:xfrm>
            <a:prstGeom prst="homePlate">
              <a:avLst>
                <a:gd name="adj" fmla="val 32103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60958" tIns="60958" rIns="60958" bIns="60958">
              <a:spAutoFit/>
            </a:bodyPr>
            <a:lstStyle/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</a:pPr>
              <a:r>
                <a:rPr lang="en-US" sz="1400" b="1" dirty="0" smtClean="0">
                  <a:solidFill>
                    <a:schemeClr val="bg1"/>
                  </a:solidFill>
                </a:rPr>
                <a:t>Containers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are regarded as more resource-efficient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have more a futuristic feel -- a young and promising technology that doesn't necessarily have every kink worked out.</a:t>
              </a:r>
            </a:p>
            <a:p>
              <a:pPr marL="622300" indent="-163513" eaLnBrk="0">
                <a:spcBef>
                  <a:spcPts val="100"/>
                </a:spcBef>
                <a:spcAft>
                  <a:spcPts val="100"/>
                </a:spcAft>
                <a:buClr>
                  <a:schemeClr val="bg1"/>
                </a:buClr>
                <a:buFontTx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can be created much faster than virtual machines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529086" y="1287892"/>
            <a:ext cx="3875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</a:rPr>
              <a:t>if you need to run multiple applications on multiple servers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486150"/>
            <a:ext cx="4358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if you need to run many </a:t>
            </a:r>
            <a:r>
              <a:rPr lang="en-US" sz="1600" dirty="0" smtClean="0">
                <a:solidFill>
                  <a:srgbClr val="0070C0"/>
                </a:solidFill>
              </a:rPr>
              <a:t>copies </a:t>
            </a:r>
            <a:r>
              <a:rPr lang="en-US" sz="1600" dirty="0">
                <a:solidFill>
                  <a:srgbClr val="0070C0"/>
                </a:solidFill>
              </a:rPr>
              <a:t>of a single application, </a:t>
            </a:r>
            <a:r>
              <a:rPr lang="en-US" sz="1600" dirty="0" smtClean="0">
                <a:solidFill>
                  <a:srgbClr val="0070C0"/>
                </a:solidFill>
              </a:rPr>
              <a:t>containers offers </a:t>
            </a:r>
            <a:r>
              <a:rPr lang="en-US" sz="1600" dirty="0">
                <a:solidFill>
                  <a:srgbClr val="0070C0"/>
                </a:solidFill>
              </a:rPr>
              <a:t>some compelling advantages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Containers vs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25321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2272097" y="2586214"/>
            <a:ext cx="5728903" cy="16001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91438" tIns="45719" rIns="91438" bIns="45719" rtlCol="0">
            <a:noAutofit/>
          </a:bodyPr>
          <a:lstStyle>
            <a:lvl1pPr marL="342892" indent="-342892" defTabSz="914378">
              <a:spcBef>
                <a:spcPct val="20000"/>
              </a:spcBef>
              <a:buFont typeface="Arial" pitchFamily="34" charset="0"/>
              <a:buChar char="•"/>
              <a:defRPr b="1">
                <a:latin typeface="Trebuchet MS" pitchFamily="34" charset="0"/>
                <a:cs typeface="Arial" pitchFamily="34" charset="0"/>
              </a:defRPr>
            </a:lvl1pPr>
            <a:lvl2pPr marL="742931" indent="-285743" defTabSz="914378">
              <a:spcBef>
                <a:spcPct val="20000"/>
              </a:spcBef>
              <a:buFont typeface="Arial" pitchFamily="34" charset="0"/>
              <a:buChar char="–"/>
              <a:defRPr sz="2400">
                <a:latin typeface="Trebuchet MS" pitchFamily="34" charset="0"/>
                <a:cs typeface="Arial" pitchFamily="34" charset="0"/>
              </a:defRPr>
            </a:lvl2pPr>
            <a:lvl3pPr marL="1142972" indent="-228594" defTabSz="914378">
              <a:spcBef>
                <a:spcPct val="20000"/>
              </a:spcBef>
              <a:buFont typeface="Arial" pitchFamily="34" charset="0"/>
              <a:buChar char="•"/>
              <a:defRPr sz="2000">
                <a:latin typeface="Trebuchet MS" pitchFamily="34" charset="0"/>
                <a:cs typeface="Arial" pitchFamily="34" charset="0"/>
              </a:defRPr>
            </a:lvl3pPr>
            <a:lvl4pPr marL="1600160" indent="-228594" defTabSz="914378">
              <a:spcBef>
                <a:spcPct val="20000"/>
              </a:spcBef>
              <a:buFont typeface="Arial" pitchFamily="34" charset="0"/>
              <a:buChar char="–"/>
              <a:defRPr>
                <a:latin typeface="Trebuchet MS" pitchFamily="34" charset="0"/>
                <a:cs typeface="Arial" pitchFamily="34" charset="0"/>
              </a:defRPr>
            </a:lvl4pPr>
            <a:lvl5pPr marL="2057348" indent="-228594" defTabSz="914378">
              <a:spcBef>
                <a:spcPct val="20000"/>
              </a:spcBef>
              <a:buFont typeface="Arial" pitchFamily="34" charset="0"/>
              <a:buChar char="»"/>
              <a:defRPr>
                <a:latin typeface="Trebuchet MS" pitchFamily="34" charset="0"/>
                <a:cs typeface="Arial" pitchFamily="34" charset="0"/>
              </a:defRPr>
            </a:lvl5pPr>
            <a:lvl6pPr marL="2514537" indent="-228594" defTabSz="914378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726" indent="-228594" defTabSz="914378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915" indent="-228594" defTabSz="914378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103" indent="-228594" defTabSz="914378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sz="1600" b="0" dirty="0" smtClean="0">
                <a:latin typeface="+mn-lt"/>
              </a:rPr>
              <a:t>Refers </a:t>
            </a:r>
            <a:r>
              <a:rPr lang="en-US" sz="1600" b="0" dirty="0">
                <a:latin typeface="+mn-lt"/>
              </a:rPr>
              <a:t>to several things –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 open source community project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tools from the open source project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Docker Inc., the company that is the primary supporter of that project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tools that the company formally supports.</a:t>
            </a:r>
            <a:endParaRPr lang="en-US" sz="2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37325"/>
            <a:ext cx="1566097" cy="12977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5897" y="1352550"/>
            <a:ext cx="62623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b="1" dirty="0">
                <a:solidFill>
                  <a:srgbClr val="0070C0"/>
                </a:solidFill>
              </a:rPr>
              <a:t>Docker</a:t>
            </a:r>
            <a:r>
              <a:rPr lang="en-US" sz="1600" dirty="0">
                <a:solidFill>
                  <a:srgbClr val="0070C0"/>
                </a:solidFill>
              </a:rPr>
              <a:t>"</a:t>
            </a:r>
            <a:r>
              <a:rPr lang="en-US" sz="1600" dirty="0" smtClean="0">
                <a:solidFill>
                  <a:schemeClr val="accent5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is a containerization technology that eases the process </a:t>
            </a:r>
            <a:r>
              <a:rPr lang="en-US" sz="1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of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creating and building 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containers, shipping </a:t>
            </a:r>
            <a:r>
              <a:rPr lang="en-US" sz="1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images 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and versioning of images</a:t>
            </a:r>
            <a:r>
              <a:rPr lang="en-US" sz="1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76200" y="-90334"/>
            <a:ext cx="8229600" cy="857250"/>
          </a:xfrm>
        </p:spPr>
        <p:txBody>
          <a:bodyPr>
            <a:normAutofit/>
          </a:bodyPr>
          <a:lstStyle/>
          <a:p>
            <a:r>
              <a:rPr lang="en-US" sz="2600" dirty="0"/>
              <a:t>OVERVIEW : WHAT IS DOCKER ?</a:t>
            </a:r>
          </a:p>
        </p:txBody>
      </p:sp>
    </p:spTree>
    <p:extLst>
      <p:ext uri="{BB962C8B-B14F-4D97-AF65-F5344CB8AC3E}">
        <p14:creationId xmlns:p14="http://schemas.microsoft.com/office/powerpoint/2010/main" val="28333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87426</TotalTime>
  <Words>1156</Words>
  <Application>Microsoft Macintosh PowerPoint</Application>
  <PresentationFormat>On-screen Show (16:9)</PresentationFormat>
  <Paragraphs>171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Garamond</vt:lpstr>
      <vt:lpstr>Times New Roman</vt:lpstr>
      <vt:lpstr>Trebuchet MS</vt:lpstr>
      <vt:lpstr>Wingdings</vt:lpstr>
      <vt:lpstr>Arial</vt:lpstr>
      <vt:lpstr>Office Theme</vt:lpstr>
      <vt:lpstr>PowerPoint Presentation</vt:lpstr>
      <vt:lpstr>Understanding Containers</vt:lpstr>
      <vt:lpstr>A History Lesson : In Dark Ages</vt:lpstr>
      <vt:lpstr>A History Lesson : Hypervisor-based Virtualization</vt:lpstr>
      <vt:lpstr>Introduction to Container</vt:lpstr>
      <vt:lpstr>Why containers?</vt:lpstr>
      <vt:lpstr>Characteristics</vt:lpstr>
      <vt:lpstr>Containers vs Virtual Machines</vt:lpstr>
      <vt:lpstr>OVERVIEW : WHAT IS DOCKER ?</vt:lpstr>
      <vt:lpstr>Containers &amp; the Linux Kernel</vt:lpstr>
      <vt:lpstr>Docker Features</vt:lpstr>
      <vt:lpstr>Docker Features</vt:lpstr>
      <vt:lpstr>Docker Features</vt:lpstr>
      <vt:lpstr>Docker Features</vt:lpstr>
      <vt:lpstr>Summary of the Benefits of Containers</vt:lpstr>
      <vt:lpstr>Facts About Docker Containers</vt:lpstr>
      <vt:lpstr>Adoption and Market Trends</vt:lpstr>
      <vt:lpstr>Adoption and Market Trends</vt:lpstr>
      <vt:lpstr>Adoption and Market Trends</vt:lpstr>
      <vt:lpstr>Adoption and Market Trends</vt:lpstr>
      <vt:lpstr>Adoption and Market Trends</vt:lpstr>
      <vt:lpstr>PowerPoint Presentation</vt:lpstr>
    </vt:vector>
  </TitlesOfParts>
  <Company>University of Arizona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Holt</dc:creator>
  <cp:lastModifiedBy>Gaurav Malik</cp:lastModifiedBy>
  <cp:revision>2657</cp:revision>
  <cp:lastPrinted>2017-08-06T18:26:49Z</cp:lastPrinted>
  <dcterms:created xsi:type="dcterms:W3CDTF">2012-08-09T21:01:01Z</dcterms:created>
  <dcterms:modified xsi:type="dcterms:W3CDTF">2017-09-22T02:31:44Z</dcterms:modified>
</cp:coreProperties>
</file>